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1"/>
  </p:sldMasterIdLst>
  <p:notesMasterIdLst>
    <p:notesMasterId r:id="rId15"/>
  </p:notesMasterIdLst>
  <p:sldIdLst>
    <p:sldId id="298" r:id="rId2"/>
    <p:sldId id="258" r:id="rId3"/>
    <p:sldId id="260" r:id="rId4"/>
    <p:sldId id="265" r:id="rId5"/>
    <p:sldId id="278" r:id="rId6"/>
    <p:sldId id="279" r:id="rId7"/>
    <p:sldId id="266" r:id="rId8"/>
    <p:sldId id="264" r:id="rId9"/>
    <p:sldId id="276" r:id="rId10"/>
    <p:sldId id="272" r:id="rId11"/>
    <p:sldId id="273" r:id="rId12"/>
    <p:sldId id="291" r:id="rId13"/>
    <p:sldId id="300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4F6C8B-0C87-4C53-9340-4A5B53AF0391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DC1CC74-5728-4CD5-B3BB-DAE434B08C2C}">
      <dgm:prSet/>
      <dgm:spPr/>
      <dgm:t>
        <a:bodyPr/>
        <a:lstStyle/>
        <a:p>
          <a:r>
            <a:rPr lang="en-US" b="1"/>
            <a:t>To help you understand the present and future planning issues and concerns all families must address.</a:t>
          </a:r>
          <a:endParaRPr lang="en-US"/>
        </a:p>
      </dgm:t>
    </dgm:pt>
    <dgm:pt modelId="{EDA9C6D2-4E0B-49AE-A838-E6143A82DBF9}" type="parTrans" cxnId="{7ECEAD6C-36AA-47E8-894C-B6282DFCEE00}">
      <dgm:prSet/>
      <dgm:spPr/>
      <dgm:t>
        <a:bodyPr/>
        <a:lstStyle/>
        <a:p>
          <a:endParaRPr lang="en-US"/>
        </a:p>
      </dgm:t>
    </dgm:pt>
    <dgm:pt modelId="{6D241EC2-748F-42B1-A53F-1A7AF5F499E2}" type="sibTrans" cxnId="{7ECEAD6C-36AA-47E8-894C-B6282DFCEE00}">
      <dgm:prSet/>
      <dgm:spPr/>
      <dgm:t>
        <a:bodyPr/>
        <a:lstStyle/>
        <a:p>
          <a:endParaRPr lang="en-US"/>
        </a:p>
      </dgm:t>
    </dgm:pt>
    <dgm:pt modelId="{2E742BBC-E97D-427A-A961-B0D906B9A179}">
      <dgm:prSet/>
      <dgm:spPr/>
      <dgm:t>
        <a:bodyPr/>
        <a:lstStyle/>
        <a:p>
          <a:r>
            <a:rPr lang="en-US" b="1"/>
            <a:t>To provide you with information, resources and the tools to prepare a plan.</a:t>
          </a:r>
          <a:endParaRPr lang="en-US"/>
        </a:p>
      </dgm:t>
    </dgm:pt>
    <dgm:pt modelId="{12529945-1BFA-4D1F-A12D-21C95D6D6988}" type="parTrans" cxnId="{DDFFD1EF-6A5B-40CF-A2C1-B8E13A73AC4A}">
      <dgm:prSet/>
      <dgm:spPr/>
      <dgm:t>
        <a:bodyPr/>
        <a:lstStyle/>
        <a:p>
          <a:endParaRPr lang="en-US"/>
        </a:p>
      </dgm:t>
    </dgm:pt>
    <dgm:pt modelId="{FD796BB7-2100-4E20-B23A-AF7E091565E4}" type="sibTrans" cxnId="{DDFFD1EF-6A5B-40CF-A2C1-B8E13A73AC4A}">
      <dgm:prSet/>
      <dgm:spPr/>
      <dgm:t>
        <a:bodyPr/>
        <a:lstStyle/>
        <a:p>
          <a:endParaRPr lang="en-US"/>
        </a:p>
      </dgm:t>
    </dgm:pt>
    <dgm:pt modelId="{273E45BB-BE79-4645-ACB2-7E306B5B77F1}">
      <dgm:prSet/>
      <dgm:spPr/>
      <dgm:t>
        <a:bodyPr/>
        <a:lstStyle/>
        <a:p>
          <a:r>
            <a:rPr lang="en-US" b="1"/>
            <a:t>To assist in overcoming the obstacles and make the process simple, affordable and finished in a few hours time.</a:t>
          </a:r>
          <a:endParaRPr lang="en-US"/>
        </a:p>
      </dgm:t>
    </dgm:pt>
    <dgm:pt modelId="{BDEC7BEA-690C-4BD0-8667-F4AEAE82DC20}" type="parTrans" cxnId="{95FA5F6F-625C-4C77-AAEE-045549642A0F}">
      <dgm:prSet/>
      <dgm:spPr/>
      <dgm:t>
        <a:bodyPr/>
        <a:lstStyle/>
        <a:p>
          <a:endParaRPr lang="en-US"/>
        </a:p>
      </dgm:t>
    </dgm:pt>
    <dgm:pt modelId="{9EDAB339-14CB-428A-84FE-D032CCA55A0F}" type="sibTrans" cxnId="{95FA5F6F-625C-4C77-AAEE-045549642A0F}">
      <dgm:prSet/>
      <dgm:spPr/>
      <dgm:t>
        <a:bodyPr/>
        <a:lstStyle/>
        <a:p>
          <a:endParaRPr lang="en-US"/>
        </a:p>
      </dgm:t>
    </dgm:pt>
    <dgm:pt modelId="{034984C4-5EDB-F040-B349-CFA6D713340E}" type="pres">
      <dgm:prSet presAssocID="{4F4F6C8B-0C87-4C53-9340-4A5B53AF0391}" presName="linear" presStyleCnt="0">
        <dgm:presLayoutVars>
          <dgm:animLvl val="lvl"/>
          <dgm:resizeHandles val="exact"/>
        </dgm:presLayoutVars>
      </dgm:prSet>
      <dgm:spPr/>
    </dgm:pt>
    <dgm:pt modelId="{1847B7F7-D154-EF4F-9096-A77A7D6CAC47}" type="pres">
      <dgm:prSet presAssocID="{ADC1CC74-5728-4CD5-B3BB-DAE434B08C2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CE46984-A2F5-2A4B-AB1E-63EF15538E78}" type="pres">
      <dgm:prSet presAssocID="{6D241EC2-748F-42B1-A53F-1A7AF5F499E2}" presName="spacer" presStyleCnt="0"/>
      <dgm:spPr/>
    </dgm:pt>
    <dgm:pt modelId="{D9DF2401-B7F4-C049-A84E-B586698D6BAD}" type="pres">
      <dgm:prSet presAssocID="{2E742BBC-E97D-427A-A961-B0D906B9A17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5610225-F966-1348-8875-A61B940D3B83}" type="pres">
      <dgm:prSet presAssocID="{FD796BB7-2100-4E20-B23A-AF7E091565E4}" presName="spacer" presStyleCnt="0"/>
      <dgm:spPr/>
    </dgm:pt>
    <dgm:pt modelId="{0F839401-4481-8A4F-8B33-60057FFB0E36}" type="pres">
      <dgm:prSet presAssocID="{273E45BB-BE79-4645-ACB2-7E306B5B77F1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65C0773C-B32D-1143-9D39-4ED15F616328}" type="presOf" srcId="{4F4F6C8B-0C87-4C53-9340-4A5B53AF0391}" destId="{034984C4-5EDB-F040-B349-CFA6D713340E}" srcOrd="0" destOrd="0" presId="urn:microsoft.com/office/officeart/2005/8/layout/vList2"/>
    <dgm:cxn modelId="{206BD845-CFEF-0F47-AEE5-9CCA66D98A77}" type="presOf" srcId="{ADC1CC74-5728-4CD5-B3BB-DAE434B08C2C}" destId="{1847B7F7-D154-EF4F-9096-A77A7D6CAC47}" srcOrd="0" destOrd="0" presId="urn:microsoft.com/office/officeart/2005/8/layout/vList2"/>
    <dgm:cxn modelId="{7ECEAD6C-36AA-47E8-894C-B6282DFCEE00}" srcId="{4F4F6C8B-0C87-4C53-9340-4A5B53AF0391}" destId="{ADC1CC74-5728-4CD5-B3BB-DAE434B08C2C}" srcOrd="0" destOrd="0" parTransId="{EDA9C6D2-4E0B-49AE-A838-E6143A82DBF9}" sibTransId="{6D241EC2-748F-42B1-A53F-1A7AF5F499E2}"/>
    <dgm:cxn modelId="{95FA5F6F-625C-4C77-AAEE-045549642A0F}" srcId="{4F4F6C8B-0C87-4C53-9340-4A5B53AF0391}" destId="{273E45BB-BE79-4645-ACB2-7E306B5B77F1}" srcOrd="2" destOrd="0" parTransId="{BDEC7BEA-690C-4BD0-8667-F4AEAE82DC20}" sibTransId="{9EDAB339-14CB-428A-84FE-D032CCA55A0F}"/>
    <dgm:cxn modelId="{C08EBB83-0EAA-584E-A178-5DB64475CB51}" type="presOf" srcId="{2E742BBC-E97D-427A-A961-B0D906B9A179}" destId="{D9DF2401-B7F4-C049-A84E-B586698D6BAD}" srcOrd="0" destOrd="0" presId="urn:microsoft.com/office/officeart/2005/8/layout/vList2"/>
    <dgm:cxn modelId="{70E3F6C1-1765-604D-B0F3-C65CFE6CD666}" type="presOf" srcId="{273E45BB-BE79-4645-ACB2-7E306B5B77F1}" destId="{0F839401-4481-8A4F-8B33-60057FFB0E36}" srcOrd="0" destOrd="0" presId="urn:microsoft.com/office/officeart/2005/8/layout/vList2"/>
    <dgm:cxn modelId="{DDFFD1EF-6A5B-40CF-A2C1-B8E13A73AC4A}" srcId="{4F4F6C8B-0C87-4C53-9340-4A5B53AF0391}" destId="{2E742BBC-E97D-427A-A961-B0D906B9A179}" srcOrd="1" destOrd="0" parTransId="{12529945-1BFA-4D1F-A12D-21C95D6D6988}" sibTransId="{FD796BB7-2100-4E20-B23A-AF7E091565E4}"/>
    <dgm:cxn modelId="{9B69C583-A9D4-924E-A547-55A1D4ED946D}" type="presParOf" srcId="{034984C4-5EDB-F040-B349-CFA6D713340E}" destId="{1847B7F7-D154-EF4F-9096-A77A7D6CAC47}" srcOrd="0" destOrd="0" presId="urn:microsoft.com/office/officeart/2005/8/layout/vList2"/>
    <dgm:cxn modelId="{CDA87D1F-F2D4-304D-9312-7F20BCA9657E}" type="presParOf" srcId="{034984C4-5EDB-F040-B349-CFA6D713340E}" destId="{DCE46984-A2F5-2A4B-AB1E-63EF15538E78}" srcOrd="1" destOrd="0" presId="urn:microsoft.com/office/officeart/2005/8/layout/vList2"/>
    <dgm:cxn modelId="{5937F3BA-08BD-D448-83A3-CA7F3F3E2103}" type="presParOf" srcId="{034984C4-5EDB-F040-B349-CFA6D713340E}" destId="{D9DF2401-B7F4-C049-A84E-B586698D6BAD}" srcOrd="2" destOrd="0" presId="urn:microsoft.com/office/officeart/2005/8/layout/vList2"/>
    <dgm:cxn modelId="{0D455AE1-5B48-DB4D-8831-A5A42C3B0F90}" type="presParOf" srcId="{034984C4-5EDB-F040-B349-CFA6D713340E}" destId="{D5610225-F966-1348-8875-A61B940D3B83}" srcOrd="3" destOrd="0" presId="urn:microsoft.com/office/officeart/2005/8/layout/vList2"/>
    <dgm:cxn modelId="{59163989-BDDD-614E-B0E4-74E477A63860}" type="presParOf" srcId="{034984C4-5EDB-F040-B349-CFA6D713340E}" destId="{0F839401-4481-8A4F-8B33-60057FFB0E3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7BE74C-1685-416C-9292-0A472A7C1D7B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45884599-A6F3-4662-91AB-8D4AF9899B89}">
      <dgm:prSet/>
      <dgm:spPr/>
      <dgm:t>
        <a:bodyPr/>
        <a:lstStyle/>
        <a:p>
          <a:r>
            <a:rPr lang="en-US" b="1"/>
            <a:t>Process is too emotional and confusing</a:t>
          </a:r>
          <a:endParaRPr lang="en-US"/>
        </a:p>
      </dgm:t>
    </dgm:pt>
    <dgm:pt modelId="{9CC2A638-FDE1-4F26-934D-0950473671DE}" type="parTrans" cxnId="{F0111000-2F74-42DC-8DFB-19DBB084D570}">
      <dgm:prSet/>
      <dgm:spPr/>
      <dgm:t>
        <a:bodyPr/>
        <a:lstStyle/>
        <a:p>
          <a:endParaRPr lang="en-US"/>
        </a:p>
      </dgm:t>
    </dgm:pt>
    <dgm:pt modelId="{686D3866-84A9-4A11-B9C2-B0D04F3A05C5}" type="sibTrans" cxnId="{F0111000-2F74-42DC-8DFB-19DBB084D570}">
      <dgm:prSet/>
      <dgm:spPr/>
      <dgm:t>
        <a:bodyPr/>
        <a:lstStyle/>
        <a:p>
          <a:endParaRPr lang="en-US"/>
        </a:p>
      </dgm:t>
    </dgm:pt>
    <dgm:pt modelId="{3CD2642A-EB71-496A-B3ED-6639EE0491DE}">
      <dgm:prSet/>
      <dgm:spPr/>
      <dgm:t>
        <a:bodyPr/>
        <a:lstStyle/>
        <a:p>
          <a:r>
            <a:rPr lang="en-US" b="1"/>
            <a:t>Hoping their loved one will be cured</a:t>
          </a:r>
          <a:endParaRPr lang="en-US"/>
        </a:p>
      </dgm:t>
    </dgm:pt>
    <dgm:pt modelId="{DF1D04FE-5487-446A-B525-69876E45D2FA}" type="parTrans" cxnId="{DF267A54-4C0D-46BC-BE7C-647183A925B4}">
      <dgm:prSet/>
      <dgm:spPr/>
      <dgm:t>
        <a:bodyPr/>
        <a:lstStyle/>
        <a:p>
          <a:endParaRPr lang="en-US"/>
        </a:p>
      </dgm:t>
    </dgm:pt>
    <dgm:pt modelId="{0578A0F5-9BF0-428A-BB77-07314FE424B9}" type="sibTrans" cxnId="{DF267A54-4C0D-46BC-BE7C-647183A925B4}">
      <dgm:prSet/>
      <dgm:spPr/>
      <dgm:t>
        <a:bodyPr/>
        <a:lstStyle/>
        <a:p>
          <a:endParaRPr lang="en-US"/>
        </a:p>
      </dgm:t>
    </dgm:pt>
    <dgm:pt modelId="{782320B4-40CE-4210-8729-882F82548FBC}">
      <dgm:prSet/>
      <dgm:spPr/>
      <dgm:t>
        <a:bodyPr/>
        <a:lstStyle/>
        <a:p>
          <a:r>
            <a:rPr lang="en-US" b="1"/>
            <a:t>Their child is too young</a:t>
          </a:r>
          <a:endParaRPr lang="en-US"/>
        </a:p>
      </dgm:t>
    </dgm:pt>
    <dgm:pt modelId="{7A3754BF-4095-4E79-ABD8-B75D59AC38BA}" type="parTrans" cxnId="{D80A2157-2F0D-4A24-802E-0679E6A33DB7}">
      <dgm:prSet/>
      <dgm:spPr/>
      <dgm:t>
        <a:bodyPr/>
        <a:lstStyle/>
        <a:p>
          <a:endParaRPr lang="en-US"/>
        </a:p>
      </dgm:t>
    </dgm:pt>
    <dgm:pt modelId="{194D1FF3-495D-4A69-87CE-AAB45D8A5B24}" type="sibTrans" cxnId="{D80A2157-2F0D-4A24-802E-0679E6A33DB7}">
      <dgm:prSet/>
      <dgm:spPr/>
      <dgm:t>
        <a:bodyPr/>
        <a:lstStyle/>
        <a:p>
          <a:endParaRPr lang="en-US"/>
        </a:p>
      </dgm:t>
    </dgm:pt>
    <dgm:pt modelId="{39B17707-FF25-44F3-A1B6-4BF37AEE1BBC}">
      <dgm:prSet/>
      <dgm:spPr/>
      <dgm:t>
        <a:bodyPr/>
        <a:lstStyle/>
        <a:p>
          <a:r>
            <a:rPr lang="en-US" b="1"/>
            <a:t>Concerned about funds in the trust if they are not needed in the future</a:t>
          </a:r>
          <a:endParaRPr lang="en-US"/>
        </a:p>
      </dgm:t>
    </dgm:pt>
    <dgm:pt modelId="{37003103-C5B3-4AFB-AC93-A781A9C5F90F}" type="parTrans" cxnId="{50EDC2C7-BF2F-4F52-8144-A242267C3908}">
      <dgm:prSet/>
      <dgm:spPr/>
      <dgm:t>
        <a:bodyPr/>
        <a:lstStyle/>
        <a:p>
          <a:endParaRPr lang="en-US"/>
        </a:p>
      </dgm:t>
    </dgm:pt>
    <dgm:pt modelId="{1989EEF0-193E-42A3-9191-2750BE314F44}" type="sibTrans" cxnId="{50EDC2C7-BF2F-4F52-8144-A242267C3908}">
      <dgm:prSet/>
      <dgm:spPr/>
      <dgm:t>
        <a:bodyPr/>
        <a:lstStyle/>
        <a:p>
          <a:endParaRPr lang="en-US"/>
        </a:p>
      </dgm:t>
    </dgm:pt>
    <dgm:pt modelId="{FCCA15E0-48B4-4DC0-9461-685CF1247C93}">
      <dgm:prSet/>
      <dgm:spPr/>
      <dgm:t>
        <a:bodyPr/>
        <a:lstStyle/>
        <a:p>
          <a:r>
            <a:rPr lang="en-US" b="1"/>
            <a:t>Don’t have a step-by-step method to begin</a:t>
          </a:r>
          <a:endParaRPr lang="en-US"/>
        </a:p>
      </dgm:t>
    </dgm:pt>
    <dgm:pt modelId="{9F84E1F6-1D74-415A-AA7C-FFD687687D02}" type="parTrans" cxnId="{FD495EC5-1D0E-471B-9D1E-229640795349}">
      <dgm:prSet/>
      <dgm:spPr/>
      <dgm:t>
        <a:bodyPr/>
        <a:lstStyle/>
        <a:p>
          <a:endParaRPr lang="en-US"/>
        </a:p>
      </dgm:t>
    </dgm:pt>
    <dgm:pt modelId="{86BD8C2C-5635-4199-9BA8-0B7C8424FD66}" type="sibTrans" cxnId="{FD495EC5-1D0E-471B-9D1E-229640795349}">
      <dgm:prSet/>
      <dgm:spPr/>
      <dgm:t>
        <a:bodyPr/>
        <a:lstStyle/>
        <a:p>
          <a:endParaRPr lang="en-US"/>
        </a:p>
      </dgm:t>
    </dgm:pt>
    <dgm:pt modelId="{4E2A0F24-DF44-4256-91EC-AC12F456F979}">
      <dgm:prSet/>
      <dgm:spPr/>
      <dgm:t>
        <a:bodyPr/>
        <a:lstStyle/>
        <a:p>
          <a:r>
            <a:rPr lang="en-US" b="1"/>
            <a:t>Can’t find qualified attorneys &amp; advisors</a:t>
          </a:r>
          <a:endParaRPr lang="en-US"/>
        </a:p>
      </dgm:t>
    </dgm:pt>
    <dgm:pt modelId="{4FA375FC-8505-4BB0-A912-31966124314A}" type="parTrans" cxnId="{D4505C49-EAF4-4C85-9AF4-437378A24F24}">
      <dgm:prSet/>
      <dgm:spPr/>
      <dgm:t>
        <a:bodyPr/>
        <a:lstStyle/>
        <a:p>
          <a:endParaRPr lang="en-US"/>
        </a:p>
      </dgm:t>
    </dgm:pt>
    <dgm:pt modelId="{770CE5B3-27C9-44AF-A18D-BA864A6D610C}" type="sibTrans" cxnId="{D4505C49-EAF4-4C85-9AF4-437378A24F24}">
      <dgm:prSet/>
      <dgm:spPr/>
      <dgm:t>
        <a:bodyPr/>
        <a:lstStyle/>
        <a:p>
          <a:endParaRPr lang="en-US"/>
        </a:p>
      </dgm:t>
    </dgm:pt>
    <dgm:pt modelId="{F9FFC5A0-11FC-4A24-AE1E-4737F0C8C842}">
      <dgm:prSet/>
      <dgm:spPr/>
      <dgm:t>
        <a:bodyPr/>
        <a:lstStyle/>
        <a:p>
          <a:r>
            <a:rPr lang="en-US" b="1"/>
            <a:t>Not enough time to do all the necessary research</a:t>
          </a:r>
          <a:endParaRPr lang="en-US"/>
        </a:p>
      </dgm:t>
    </dgm:pt>
    <dgm:pt modelId="{9211F441-B6BD-4E06-BD39-9BC725093335}" type="parTrans" cxnId="{D609E0D0-8363-4AF1-B2E3-FD1AD9421C2C}">
      <dgm:prSet/>
      <dgm:spPr/>
      <dgm:t>
        <a:bodyPr/>
        <a:lstStyle/>
        <a:p>
          <a:endParaRPr lang="en-US"/>
        </a:p>
      </dgm:t>
    </dgm:pt>
    <dgm:pt modelId="{E153E8FD-BB8F-4949-9582-F7D0551C0D11}" type="sibTrans" cxnId="{D609E0D0-8363-4AF1-B2E3-FD1AD9421C2C}">
      <dgm:prSet/>
      <dgm:spPr/>
      <dgm:t>
        <a:bodyPr/>
        <a:lstStyle/>
        <a:p>
          <a:endParaRPr lang="en-US"/>
        </a:p>
      </dgm:t>
    </dgm:pt>
    <dgm:pt modelId="{55E03907-086B-48F7-AD2C-8CB39AB554C3}">
      <dgm:prSet/>
      <dgm:spPr/>
      <dgm:t>
        <a:bodyPr/>
        <a:lstStyle/>
        <a:p>
          <a:r>
            <a:rPr lang="en-US" b="1"/>
            <a:t>Have concerns about the costs</a:t>
          </a:r>
          <a:endParaRPr lang="en-US"/>
        </a:p>
      </dgm:t>
    </dgm:pt>
    <dgm:pt modelId="{FE1EB199-426F-4300-B242-B9BC248B97CE}" type="parTrans" cxnId="{C59313D1-BB85-4404-8D7E-007241CD8105}">
      <dgm:prSet/>
      <dgm:spPr/>
      <dgm:t>
        <a:bodyPr/>
        <a:lstStyle/>
        <a:p>
          <a:endParaRPr lang="en-US"/>
        </a:p>
      </dgm:t>
    </dgm:pt>
    <dgm:pt modelId="{5DFC0444-D6E9-41BE-B289-F119A0013697}" type="sibTrans" cxnId="{C59313D1-BB85-4404-8D7E-007241CD8105}">
      <dgm:prSet/>
      <dgm:spPr/>
      <dgm:t>
        <a:bodyPr/>
        <a:lstStyle/>
        <a:p>
          <a:endParaRPr lang="en-US"/>
        </a:p>
      </dgm:t>
    </dgm:pt>
    <dgm:pt modelId="{20BB0AD5-7EA2-4845-BC54-A35559E0A876}">
      <dgm:prSet/>
      <dgm:spPr/>
      <dgm:t>
        <a:bodyPr/>
        <a:lstStyle/>
        <a:p>
          <a:r>
            <a:rPr lang="en-US" b="1"/>
            <a:t>Waiting to see if they will need a trust</a:t>
          </a:r>
          <a:endParaRPr lang="en-US"/>
        </a:p>
      </dgm:t>
    </dgm:pt>
    <dgm:pt modelId="{7E35AF6E-9439-4018-A3B0-A57562DB541A}" type="parTrans" cxnId="{1511C0E5-2A73-4556-8332-611E0BAE99A0}">
      <dgm:prSet/>
      <dgm:spPr/>
      <dgm:t>
        <a:bodyPr/>
        <a:lstStyle/>
        <a:p>
          <a:endParaRPr lang="en-US"/>
        </a:p>
      </dgm:t>
    </dgm:pt>
    <dgm:pt modelId="{31B50770-B6CF-4DF7-BAB5-84C025FEC486}" type="sibTrans" cxnId="{1511C0E5-2A73-4556-8332-611E0BAE99A0}">
      <dgm:prSet/>
      <dgm:spPr/>
      <dgm:t>
        <a:bodyPr/>
        <a:lstStyle/>
        <a:p>
          <a:endParaRPr lang="en-US"/>
        </a:p>
      </dgm:t>
    </dgm:pt>
    <dgm:pt modelId="{61CC37E7-B9C7-4E00-BACA-052B0F1647D7}">
      <dgm:prSet/>
      <dgm:spPr/>
      <dgm:t>
        <a:bodyPr/>
        <a:lstStyle/>
        <a:p>
          <a:r>
            <a:rPr lang="en-US" b="1"/>
            <a:t>Estate is not large enough</a:t>
          </a:r>
          <a:endParaRPr lang="en-US"/>
        </a:p>
      </dgm:t>
    </dgm:pt>
    <dgm:pt modelId="{E7605958-F999-4D9C-B907-25F519505147}" type="parTrans" cxnId="{5D9B43D9-2D3D-48BB-AF2E-EE5B96F1A50C}">
      <dgm:prSet/>
      <dgm:spPr/>
      <dgm:t>
        <a:bodyPr/>
        <a:lstStyle/>
        <a:p>
          <a:endParaRPr lang="en-US"/>
        </a:p>
      </dgm:t>
    </dgm:pt>
    <dgm:pt modelId="{A48A9B19-55C1-4E31-A3D0-D6C386E9C3C3}" type="sibTrans" cxnId="{5D9B43D9-2D3D-48BB-AF2E-EE5B96F1A50C}">
      <dgm:prSet/>
      <dgm:spPr/>
      <dgm:t>
        <a:bodyPr/>
        <a:lstStyle/>
        <a:p>
          <a:endParaRPr lang="en-US"/>
        </a:p>
      </dgm:t>
    </dgm:pt>
    <dgm:pt modelId="{A8FC4EBA-B996-6E45-A893-FB8D56FBE2FB}" type="pres">
      <dgm:prSet presAssocID="{A87BE74C-1685-416C-9292-0A472A7C1D7B}" presName="diagram" presStyleCnt="0">
        <dgm:presLayoutVars>
          <dgm:dir/>
          <dgm:resizeHandles val="exact"/>
        </dgm:presLayoutVars>
      </dgm:prSet>
      <dgm:spPr/>
    </dgm:pt>
    <dgm:pt modelId="{3FD043F6-16F1-DA41-9414-A7D5DF228B98}" type="pres">
      <dgm:prSet presAssocID="{45884599-A6F3-4662-91AB-8D4AF9899B89}" presName="node" presStyleLbl="node1" presStyleIdx="0" presStyleCnt="10">
        <dgm:presLayoutVars>
          <dgm:bulletEnabled val="1"/>
        </dgm:presLayoutVars>
      </dgm:prSet>
      <dgm:spPr/>
    </dgm:pt>
    <dgm:pt modelId="{41D3A912-085A-A44F-BDBD-D54BB484930C}" type="pres">
      <dgm:prSet presAssocID="{686D3866-84A9-4A11-B9C2-B0D04F3A05C5}" presName="sibTrans" presStyleCnt="0"/>
      <dgm:spPr/>
    </dgm:pt>
    <dgm:pt modelId="{60317BB7-6FEC-B24B-9778-325D00F1FBE4}" type="pres">
      <dgm:prSet presAssocID="{3CD2642A-EB71-496A-B3ED-6639EE0491DE}" presName="node" presStyleLbl="node1" presStyleIdx="1" presStyleCnt="10">
        <dgm:presLayoutVars>
          <dgm:bulletEnabled val="1"/>
        </dgm:presLayoutVars>
      </dgm:prSet>
      <dgm:spPr/>
    </dgm:pt>
    <dgm:pt modelId="{F7DD2180-1431-F84F-BBEF-518F87CBD18C}" type="pres">
      <dgm:prSet presAssocID="{0578A0F5-9BF0-428A-BB77-07314FE424B9}" presName="sibTrans" presStyleCnt="0"/>
      <dgm:spPr/>
    </dgm:pt>
    <dgm:pt modelId="{16A4D268-A605-E546-97E1-E06EE7A8E898}" type="pres">
      <dgm:prSet presAssocID="{782320B4-40CE-4210-8729-882F82548FBC}" presName="node" presStyleLbl="node1" presStyleIdx="2" presStyleCnt="10">
        <dgm:presLayoutVars>
          <dgm:bulletEnabled val="1"/>
        </dgm:presLayoutVars>
      </dgm:prSet>
      <dgm:spPr/>
    </dgm:pt>
    <dgm:pt modelId="{5604973C-8E8C-974B-AEBF-4F497349F3E6}" type="pres">
      <dgm:prSet presAssocID="{194D1FF3-495D-4A69-87CE-AAB45D8A5B24}" presName="sibTrans" presStyleCnt="0"/>
      <dgm:spPr/>
    </dgm:pt>
    <dgm:pt modelId="{8070E606-D383-0643-BB7B-4C92B54BFB86}" type="pres">
      <dgm:prSet presAssocID="{39B17707-FF25-44F3-A1B6-4BF37AEE1BBC}" presName="node" presStyleLbl="node1" presStyleIdx="3" presStyleCnt="10">
        <dgm:presLayoutVars>
          <dgm:bulletEnabled val="1"/>
        </dgm:presLayoutVars>
      </dgm:prSet>
      <dgm:spPr/>
    </dgm:pt>
    <dgm:pt modelId="{1145371C-B5D6-D940-9CDA-27F3C0210B4C}" type="pres">
      <dgm:prSet presAssocID="{1989EEF0-193E-42A3-9191-2750BE314F44}" presName="sibTrans" presStyleCnt="0"/>
      <dgm:spPr/>
    </dgm:pt>
    <dgm:pt modelId="{B5E9C19A-B2B3-5B4C-8336-41A57EBFD898}" type="pres">
      <dgm:prSet presAssocID="{FCCA15E0-48B4-4DC0-9461-685CF1247C93}" presName="node" presStyleLbl="node1" presStyleIdx="4" presStyleCnt="10">
        <dgm:presLayoutVars>
          <dgm:bulletEnabled val="1"/>
        </dgm:presLayoutVars>
      </dgm:prSet>
      <dgm:spPr/>
    </dgm:pt>
    <dgm:pt modelId="{F2784FFB-1A50-F44A-8760-130A6B5646F0}" type="pres">
      <dgm:prSet presAssocID="{86BD8C2C-5635-4199-9BA8-0B7C8424FD66}" presName="sibTrans" presStyleCnt="0"/>
      <dgm:spPr/>
    </dgm:pt>
    <dgm:pt modelId="{D34ABFCF-068E-4642-9EBE-84BD34E54FB9}" type="pres">
      <dgm:prSet presAssocID="{4E2A0F24-DF44-4256-91EC-AC12F456F979}" presName="node" presStyleLbl="node1" presStyleIdx="5" presStyleCnt="10">
        <dgm:presLayoutVars>
          <dgm:bulletEnabled val="1"/>
        </dgm:presLayoutVars>
      </dgm:prSet>
      <dgm:spPr/>
    </dgm:pt>
    <dgm:pt modelId="{DF7922CC-1F78-7B41-BC54-DBA02B55BE99}" type="pres">
      <dgm:prSet presAssocID="{770CE5B3-27C9-44AF-A18D-BA864A6D610C}" presName="sibTrans" presStyleCnt="0"/>
      <dgm:spPr/>
    </dgm:pt>
    <dgm:pt modelId="{1AD7FA8A-65D8-014B-901B-EE12615C41D9}" type="pres">
      <dgm:prSet presAssocID="{F9FFC5A0-11FC-4A24-AE1E-4737F0C8C842}" presName="node" presStyleLbl="node1" presStyleIdx="6" presStyleCnt="10">
        <dgm:presLayoutVars>
          <dgm:bulletEnabled val="1"/>
        </dgm:presLayoutVars>
      </dgm:prSet>
      <dgm:spPr/>
    </dgm:pt>
    <dgm:pt modelId="{B9F514AD-BBA5-EB4B-A0F5-70A01DDD4C32}" type="pres">
      <dgm:prSet presAssocID="{E153E8FD-BB8F-4949-9582-F7D0551C0D11}" presName="sibTrans" presStyleCnt="0"/>
      <dgm:spPr/>
    </dgm:pt>
    <dgm:pt modelId="{303CA825-A303-EA45-A6F5-6F2173A45383}" type="pres">
      <dgm:prSet presAssocID="{55E03907-086B-48F7-AD2C-8CB39AB554C3}" presName="node" presStyleLbl="node1" presStyleIdx="7" presStyleCnt="10">
        <dgm:presLayoutVars>
          <dgm:bulletEnabled val="1"/>
        </dgm:presLayoutVars>
      </dgm:prSet>
      <dgm:spPr/>
    </dgm:pt>
    <dgm:pt modelId="{AE3A9209-31AE-F14C-A2DB-BC10296C9862}" type="pres">
      <dgm:prSet presAssocID="{5DFC0444-D6E9-41BE-B289-F119A0013697}" presName="sibTrans" presStyleCnt="0"/>
      <dgm:spPr/>
    </dgm:pt>
    <dgm:pt modelId="{2B2A41E3-442E-DB4F-B9E2-D72AB31B514F}" type="pres">
      <dgm:prSet presAssocID="{20BB0AD5-7EA2-4845-BC54-A35559E0A876}" presName="node" presStyleLbl="node1" presStyleIdx="8" presStyleCnt="10">
        <dgm:presLayoutVars>
          <dgm:bulletEnabled val="1"/>
        </dgm:presLayoutVars>
      </dgm:prSet>
      <dgm:spPr/>
    </dgm:pt>
    <dgm:pt modelId="{C449E7BD-775D-AE43-BC15-2427577DD9B5}" type="pres">
      <dgm:prSet presAssocID="{31B50770-B6CF-4DF7-BAB5-84C025FEC486}" presName="sibTrans" presStyleCnt="0"/>
      <dgm:spPr/>
    </dgm:pt>
    <dgm:pt modelId="{BCCB4040-4800-0F42-9457-250F157617A1}" type="pres">
      <dgm:prSet presAssocID="{61CC37E7-B9C7-4E00-BACA-052B0F1647D7}" presName="node" presStyleLbl="node1" presStyleIdx="9" presStyleCnt="10">
        <dgm:presLayoutVars>
          <dgm:bulletEnabled val="1"/>
        </dgm:presLayoutVars>
      </dgm:prSet>
      <dgm:spPr/>
    </dgm:pt>
  </dgm:ptLst>
  <dgm:cxnLst>
    <dgm:cxn modelId="{F0111000-2F74-42DC-8DFB-19DBB084D570}" srcId="{A87BE74C-1685-416C-9292-0A472A7C1D7B}" destId="{45884599-A6F3-4662-91AB-8D4AF9899B89}" srcOrd="0" destOrd="0" parTransId="{9CC2A638-FDE1-4F26-934D-0950473671DE}" sibTransId="{686D3866-84A9-4A11-B9C2-B0D04F3A05C5}"/>
    <dgm:cxn modelId="{86336006-B839-4043-BFDE-B2F1F2BCD21E}" type="presOf" srcId="{A87BE74C-1685-416C-9292-0A472A7C1D7B}" destId="{A8FC4EBA-B996-6E45-A893-FB8D56FBE2FB}" srcOrd="0" destOrd="0" presId="urn:microsoft.com/office/officeart/2005/8/layout/default"/>
    <dgm:cxn modelId="{00A7D42E-B170-D64A-92C3-F9211AC9E257}" type="presOf" srcId="{45884599-A6F3-4662-91AB-8D4AF9899B89}" destId="{3FD043F6-16F1-DA41-9414-A7D5DF228B98}" srcOrd="0" destOrd="0" presId="urn:microsoft.com/office/officeart/2005/8/layout/default"/>
    <dgm:cxn modelId="{4E163539-7010-274F-B7D5-3B4F52891A2B}" type="presOf" srcId="{61CC37E7-B9C7-4E00-BACA-052B0F1647D7}" destId="{BCCB4040-4800-0F42-9457-250F157617A1}" srcOrd="0" destOrd="0" presId="urn:microsoft.com/office/officeart/2005/8/layout/default"/>
    <dgm:cxn modelId="{1419D35D-D937-D945-8DFD-425722F6297A}" type="presOf" srcId="{F9FFC5A0-11FC-4A24-AE1E-4737F0C8C842}" destId="{1AD7FA8A-65D8-014B-901B-EE12615C41D9}" srcOrd="0" destOrd="0" presId="urn:microsoft.com/office/officeart/2005/8/layout/default"/>
    <dgm:cxn modelId="{992CCB42-6A47-0342-A4B1-EE69131E36C2}" type="presOf" srcId="{3CD2642A-EB71-496A-B3ED-6639EE0491DE}" destId="{60317BB7-6FEC-B24B-9778-325D00F1FBE4}" srcOrd="0" destOrd="0" presId="urn:microsoft.com/office/officeart/2005/8/layout/default"/>
    <dgm:cxn modelId="{D4505C49-EAF4-4C85-9AF4-437378A24F24}" srcId="{A87BE74C-1685-416C-9292-0A472A7C1D7B}" destId="{4E2A0F24-DF44-4256-91EC-AC12F456F979}" srcOrd="5" destOrd="0" parTransId="{4FA375FC-8505-4BB0-A912-31966124314A}" sibTransId="{770CE5B3-27C9-44AF-A18D-BA864A6D610C}"/>
    <dgm:cxn modelId="{DF267A54-4C0D-46BC-BE7C-647183A925B4}" srcId="{A87BE74C-1685-416C-9292-0A472A7C1D7B}" destId="{3CD2642A-EB71-496A-B3ED-6639EE0491DE}" srcOrd="1" destOrd="0" parTransId="{DF1D04FE-5487-446A-B525-69876E45D2FA}" sibTransId="{0578A0F5-9BF0-428A-BB77-07314FE424B9}"/>
    <dgm:cxn modelId="{D80A2157-2F0D-4A24-802E-0679E6A33DB7}" srcId="{A87BE74C-1685-416C-9292-0A472A7C1D7B}" destId="{782320B4-40CE-4210-8729-882F82548FBC}" srcOrd="2" destOrd="0" parTransId="{7A3754BF-4095-4E79-ABD8-B75D59AC38BA}" sibTransId="{194D1FF3-495D-4A69-87CE-AAB45D8A5B24}"/>
    <dgm:cxn modelId="{75FB20A0-BDE1-8C46-B04E-82E31A2F598A}" type="presOf" srcId="{FCCA15E0-48B4-4DC0-9461-685CF1247C93}" destId="{B5E9C19A-B2B3-5B4C-8336-41A57EBFD898}" srcOrd="0" destOrd="0" presId="urn:microsoft.com/office/officeart/2005/8/layout/default"/>
    <dgm:cxn modelId="{6390C3A7-2C3B-F845-91D0-AD1747AD01E7}" type="presOf" srcId="{20BB0AD5-7EA2-4845-BC54-A35559E0A876}" destId="{2B2A41E3-442E-DB4F-B9E2-D72AB31B514F}" srcOrd="0" destOrd="0" presId="urn:microsoft.com/office/officeart/2005/8/layout/default"/>
    <dgm:cxn modelId="{3544EABB-066A-8147-BC72-AAEB040313E0}" type="presOf" srcId="{55E03907-086B-48F7-AD2C-8CB39AB554C3}" destId="{303CA825-A303-EA45-A6F5-6F2173A45383}" srcOrd="0" destOrd="0" presId="urn:microsoft.com/office/officeart/2005/8/layout/default"/>
    <dgm:cxn modelId="{3C5E11BE-C3C9-CC41-8C20-6ACC2A6A2ABF}" type="presOf" srcId="{4E2A0F24-DF44-4256-91EC-AC12F456F979}" destId="{D34ABFCF-068E-4642-9EBE-84BD34E54FB9}" srcOrd="0" destOrd="0" presId="urn:microsoft.com/office/officeart/2005/8/layout/default"/>
    <dgm:cxn modelId="{FD495EC5-1D0E-471B-9D1E-229640795349}" srcId="{A87BE74C-1685-416C-9292-0A472A7C1D7B}" destId="{FCCA15E0-48B4-4DC0-9461-685CF1247C93}" srcOrd="4" destOrd="0" parTransId="{9F84E1F6-1D74-415A-AA7C-FFD687687D02}" sibTransId="{86BD8C2C-5635-4199-9BA8-0B7C8424FD66}"/>
    <dgm:cxn modelId="{D4D29FC7-6A70-084A-9863-152DC39289D2}" type="presOf" srcId="{39B17707-FF25-44F3-A1B6-4BF37AEE1BBC}" destId="{8070E606-D383-0643-BB7B-4C92B54BFB86}" srcOrd="0" destOrd="0" presId="urn:microsoft.com/office/officeart/2005/8/layout/default"/>
    <dgm:cxn modelId="{50EDC2C7-BF2F-4F52-8144-A242267C3908}" srcId="{A87BE74C-1685-416C-9292-0A472A7C1D7B}" destId="{39B17707-FF25-44F3-A1B6-4BF37AEE1BBC}" srcOrd="3" destOrd="0" parTransId="{37003103-C5B3-4AFB-AC93-A781A9C5F90F}" sibTransId="{1989EEF0-193E-42A3-9191-2750BE314F44}"/>
    <dgm:cxn modelId="{5B7DB4CC-0F11-CA4B-9448-F19C844FBBD7}" type="presOf" srcId="{782320B4-40CE-4210-8729-882F82548FBC}" destId="{16A4D268-A605-E546-97E1-E06EE7A8E898}" srcOrd="0" destOrd="0" presId="urn:microsoft.com/office/officeart/2005/8/layout/default"/>
    <dgm:cxn modelId="{D609E0D0-8363-4AF1-B2E3-FD1AD9421C2C}" srcId="{A87BE74C-1685-416C-9292-0A472A7C1D7B}" destId="{F9FFC5A0-11FC-4A24-AE1E-4737F0C8C842}" srcOrd="6" destOrd="0" parTransId="{9211F441-B6BD-4E06-BD39-9BC725093335}" sibTransId="{E153E8FD-BB8F-4949-9582-F7D0551C0D11}"/>
    <dgm:cxn modelId="{C59313D1-BB85-4404-8D7E-007241CD8105}" srcId="{A87BE74C-1685-416C-9292-0A472A7C1D7B}" destId="{55E03907-086B-48F7-AD2C-8CB39AB554C3}" srcOrd="7" destOrd="0" parTransId="{FE1EB199-426F-4300-B242-B9BC248B97CE}" sibTransId="{5DFC0444-D6E9-41BE-B289-F119A0013697}"/>
    <dgm:cxn modelId="{5D9B43D9-2D3D-48BB-AF2E-EE5B96F1A50C}" srcId="{A87BE74C-1685-416C-9292-0A472A7C1D7B}" destId="{61CC37E7-B9C7-4E00-BACA-052B0F1647D7}" srcOrd="9" destOrd="0" parTransId="{E7605958-F999-4D9C-B907-25F519505147}" sibTransId="{A48A9B19-55C1-4E31-A3D0-D6C386E9C3C3}"/>
    <dgm:cxn modelId="{1511C0E5-2A73-4556-8332-611E0BAE99A0}" srcId="{A87BE74C-1685-416C-9292-0A472A7C1D7B}" destId="{20BB0AD5-7EA2-4845-BC54-A35559E0A876}" srcOrd="8" destOrd="0" parTransId="{7E35AF6E-9439-4018-A3B0-A57562DB541A}" sibTransId="{31B50770-B6CF-4DF7-BAB5-84C025FEC486}"/>
    <dgm:cxn modelId="{1AE68392-6389-3E49-8939-E7E87765106C}" type="presParOf" srcId="{A8FC4EBA-B996-6E45-A893-FB8D56FBE2FB}" destId="{3FD043F6-16F1-DA41-9414-A7D5DF228B98}" srcOrd="0" destOrd="0" presId="urn:microsoft.com/office/officeart/2005/8/layout/default"/>
    <dgm:cxn modelId="{69DA4F71-0EB7-0F4C-BDC2-142CEEA934FB}" type="presParOf" srcId="{A8FC4EBA-B996-6E45-A893-FB8D56FBE2FB}" destId="{41D3A912-085A-A44F-BDBD-D54BB484930C}" srcOrd="1" destOrd="0" presId="urn:microsoft.com/office/officeart/2005/8/layout/default"/>
    <dgm:cxn modelId="{AB2C00D2-1A7B-5945-AD8E-45878CA0A29B}" type="presParOf" srcId="{A8FC4EBA-B996-6E45-A893-FB8D56FBE2FB}" destId="{60317BB7-6FEC-B24B-9778-325D00F1FBE4}" srcOrd="2" destOrd="0" presId="urn:microsoft.com/office/officeart/2005/8/layout/default"/>
    <dgm:cxn modelId="{B0E31C77-96CC-BA4F-9DF1-1EE427EB5EC2}" type="presParOf" srcId="{A8FC4EBA-B996-6E45-A893-FB8D56FBE2FB}" destId="{F7DD2180-1431-F84F-BBEF-518F87CBD18C}" srcOrd="3" destOrd="0" presId="urn:microsoft.com/office/officeart/2005/8/layout/default"/>
    <dgm:cxn modelId="{BDF8899D-CFF6-7C4A-BBB0-6CBB477D96F3}" type="presParOf" srcId="{A8FC4EBA-B996-6E45-A893-FB8D56FBE2FB}" destId="{16A4D268-A605-E546-97E1-E06EE7A8E898}" srcOrd="4" destOrd="0" presId="urn:microsoft.com/office/officeart/2005/8/layout/default"/>
    <dgm:cxn modelId="{EAD7827C-2040-B44C-93D0-DF7A6377D63E}" type="presParOf" srcId="{A8FC4EBA-B996-6E45-A893-FB8D56FBE2FB}" destId="{5604973C-8E8C-974B-AEBF-4F497349F3E6}" srcOrd="5" destOrd="0" presId="urn:microsoft.com/office/officeart/2005/8/layout/default"/>
    <dgm:cxn modelId="{7C2BDFA9-A5F2-C84F-928A-9B44355B1E9D}" type="presParOf" srcId="{A8FC4EBA-B996-6E45-A893-FB8D56FBE2FB}" destId="{8070E606-D383-0643-BB7B-4C92B54BFB86}" srcOrd="6" destOrd="0" presId="urn:microsoft.com/office/officeart/2005/8/layout/default"/>
    <dgm:cxn modelId="{962B88DF-C2E5-3E4F-A48E-6592C7B18488}" type="presParOf" srcId="{A8FC4EBA-B996-6E45-A893-FB8D56FBE2FB}" destId="{1145371C-B5D6-D940-9CDA-27F3C0210B4C}" srcOrd="7" destOrd="0" presId="urn:microsoft.com/office/officeart/2005/8/layout/default"/>
    <dgm:cxn modelId="{DC59E9AC-8045-6E40-AEA5-E46ED59EA184}" type="presParOf" srcId="{A8FC4EBA-B996-6E45-A893-FB8D56FBE2FB}" destId="{B5E9C19A-B2B3-5B4C-8336-41A57EBFD898}" srcOrd="8" destOrd="0" presId="urn:microsoft.com/office/officeart/2005/8/layout/default"/>
    <dgm:cxn modelId="{97D7772A-28D8-7940-B919-72DA1797F22F}" type="presParOf" srcId="{A8FC4EBA-B996-6E45-A893-FB8D56FBE2FB}" destId="{F2784FFB-1A50-F44A-8760-130A6B5646F0}" srcOrd="9" destOrd="0" presId="urn:microsoft.com/office/officeart/2005/8/layout/default"/>
    <dgm:cxn modelId="{E1F921F2-2306-3F4E-B1FB-87C0E7713F70}" type="presParOf" srcId="{A8FC4EBA-B996-6E45-A893-FB8D56FBE2FB}" destId="{D34ABFCF-068E-4642-9EBE-84BD34E54FB9}" srcOrd="10" destOrd="0" presId="urn:microsoft.com/office/officeart/2005/8/layout/default"/>
    <dgm:cxn modelId="{013E8E6F-13AA-7049-A109-D5BFB8EE4C56}" type="presParOf" srcId="{A8FC4EBA-B996-6E45-A893-FB8D56FBE2FB}" destId="{DF7922CC-1F78-7B41-BC54-DBA02B55BE99}" srcOrd="11" destOrd="0" presId="urn:microsoft.com/office/officeart/2005/8/layout/default"/>
    <dgm:cxn modelId="{3B01F4FF-23EF-CA48-9742-69FA19080CB1}" type="presParOf" srcId="{A8FC4EBA-B996-6E45-A893-FB8D56FBE2FB}" destId="{1AD7FA8A-65D8-014B-901B-EE12615C41D9}" srcOrd="12" destOrd="0" presId="urn:microsoft.com/office/officeart/2005/8/layout/default"/>
    <dgm:cxn modelId="{27584B47-C45E-1444-8C9C-7A2FD1F642AB}" type="presParOf" srcId="{A8FC4EBA-B996-6E45-A893-FB8D56FBE2FB}" destId="{B9F514AD-BBA5-EB4B-A0F5-70A01DDD4C32}" srcOrd="13" destOrd="0" presId="urn:microsoft.com/office/officeart/2005/8/layout/default"/>
    <dgm:cxn modelId="{1EA5FF7B-2EDE-C743-A551-C50733DB8301}" type="presParOf" srcId="{A8FC4EBA-B996-6E45-A893-FB8D56FBE2FB}" destId="{303CA825-A303-EA45-A6F5-6F2173A45383}" srcOrd="14" destOrd="0" presId="urn:microsoft.com/office/officeart/2005/8/layout/default"/>
    <dgm:cxn modelId="{5C12AC9E-182A-6349-9C21-83EC15933AD7}" type="presParOf" srcId="{A8FC4EBA-B996-6E45-A893-FB8D56FBE2FB}" destId="{AE3A9209-31AE-F14C-A2DB-BC10296C9862}" srcOrd="15" destOrd="0" presId="urn:microsoft.com/office/officeart/2005/8/layout/default"/>
    <dgm:cxn modelId="{72B3E026-7893-1E42-8471-FDBCFDF43E50}" type="presParOf" srcId="{A8FC4EBA-B996-6E45-A893-FB8D56FBE2FB}" destId="{2B2A41E3-442E-DB4F-B9E2-D72AB31B514F}" srcOrd="16" destOrd="0" presId="urn:microsoft.com/office/officeart/2005/8/layout/default"/>
    <dgm:cxn modelId="{F0A2FD77-C60F-5D44-A3B6-8117ED17F3FB}" type="presParOf" srcId="{A8FC4EBA-B996-6E45-A893-FB8D56FBE2FB}" destId="{C449E7BD-775D-AE43-BC15-2427577DD9B5}" srcOrd="17" destOrd="0" presId="urn:microsoft.com/office/officeart/2005/8/layout/default"/>
    <dgm:cxn modelId="{DD53BCDD-3ED1-5149-9C69-51C18507C698}" type="presParOf" srcId="{A8FC4EBA-B996-6E45-A893-FB8D56FBE2FB}" destId="{BCCB4040-4800-0F42-9457-250F157617A1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9D2FD83-BBA3-4B09-AE2C-9186966202A8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48DF276F-179D-4D69-91EA-D5E4B876F046}">
      <dgm:prSet/>
      <dgm:spPr/>
      <dgm:t>
        <a:bodyPr/>
        <a:lstStyle/>
        <a:p>
          <a:r>
            <a:rPr lang="en-US" b="1" i="1" dirty="0"/>
            <a:t>Legal</a:t>
          </a:r>
          <a:endParaRPr lang="en-US" dirty="0"/>
        </a:p>
      </dgm:t>
    </dgm:pt>
    <dgm:pt modelId="{E019BB58-AE67-4E36-B1A4-BF1D5C217EBB}" type="parTrans" cxnId="{6BADDCD1-AD8F-4EF5-9DB7-D87651D44F72}">
      <dgm:prSet/>
      <dgm:spPr/>
      <dgm:t>
        <a:bodyPr/>
        <a:lstStyle/>
        <a:p>
          <a:endParaRPr lang="en-US"/>
        </a:p>
      </dgm:t>
    </dgm:pt>
    <dgm:pt modelId="{3C07B627-182F-4063-BA54-E9DE03BC42B0}" type="sibTrans" cxnId="{6BADDCD1-AD8F-4EF5-9DB7-D87651D44F72}">
      <dgm:prSet/>
      <dgm:spPr/>
      <dgm:t>
        <a:bodyPr/>
        <a:lstStyle/>
        <a:p>
          <a:endParaRPr lang="en-US"/>
        </a:p>
      </dgm:t>
    </dgm:pt>
    <dgm:pt modelId="{90BA284B-85D4-4550-BE1D-D16314EE3EA2}">
      <dgm:prSet/>
      <dgm:spPr/>
      <dgm:t>
        <a:bodyPr/>
        <a:lstStyle/>
        <a:p>
          <a:r>
            <a:rPr lang="en-US" b="1" i="1" dirty="0"/>
            <a:t>Government Entitlements</a:t>
          </a:r>
          <a:endParaRPr lang="en-US" dirty="0"/>
        </a:p>
      </dgm:t>
    </dgm:pt>
    <dgm:pt modelId="{3626DB5C-50EB-41E6-A1EB-2E2A7C6DA288}" type="parTrans" cxnId="{6ECC85A4-CE41-4D15-951C-1A0633DE7919}">
      <dgm:prSet/>
      <dgm:spPr/>
      <dgm:t>
        <a:bodyPr/>
        <a:lstStyle/>
        <a:p>
          <a:endParaRPr lang="en-US"/>
        </a:p>
      </dgm:t>
    </dgm:pt>
    <dgm:pt modelId="{F5ACD469-30E8-4D4F-AFA1-7E1A497F3914}" type="sibTrans" cxnId="{6ECC85A4-CE41-4D15-951C-1A0633DE7919}">
      <dgm:prSet/>
      <dgm:spPr/>
      <dgm:t>
        <a:bodyPr/>
        <a:lstStyle/>
        <a:p>
          <a:endParaRPr lang="en-US"/>
        </a:p>
      </dgm:t>
    </dgm:pt>
    <dgm:pt modelId="{CF2FBF5D-E943-4CEF-8082-4DC4F8EE0B0B}">
      <dgm:prSet/>
      <dgm:spPr/>
      <dgm:t>
        <a:bodyPr/>
        <a:lstStyle/>
        <a:p>
          <a:r>
            <a:rPr lang="en-US" b="1" i="1"/>
            <a:t>Financial &amp; Budgetary Needs</a:t>
          </a:r>
          <a:endParaRPr lang="en-US"/>
        </a:p>
      </dgm:t>
    </dgm:pt>
    <dgm:pt modelId="{9FDCA268-5167-408F-B99F-BA03EFA2659F}" type="parTrans" cxnId="{01C2EBBC-17E9-4C3B-9DED-9B491CD258B5}">
      <dgm:prSet/>
      <dgm:spPr/>
      <dgm:t>
        <a:bodyPr/>
        <a:lstStyle/>
        <a:p>
          <a:endParaRPr lang="en-US"/>
        </a:p>
      </dgm:t>
    </dgm:pt>
    <dgm:pt modelId="{9D39CAC4-F684-4273-BAFF-9010264900C7}" type="sibTrans" cxnId="{01C2EBBC-17E9-4C3B-9DED-9B491CD258B5}">
      <dgm:prSet/>
      <dgm:spPr/>
      <dgm:t>
        <a:bodyPr/>
        <a:lstStyle/>
        <a:p>
          <a:endParaRPr lang="en-US"/>
        </a:p>
      </dgm:t>
    </dgm:pt>
    <dgm:pt modelId="{3C436D9B-801D-47BF-B118-396A6CD922EF}">
      <dgm:prSet/>
      <dgm:spPr/>
      <dgm:t>
        <a:bodyPr/>
        <a:lstStyle/>
        <a:p>
          <a:r>
            <a:rPr lang="en-US" b="1" i="1"/>
            <a:t>Lifestyle</a:t>
          </a:r>
          <a:endParaRPr lang="en-US"/>
        </a:p>
      </dgm:t>
    </dgm:pt>
    <dgm:pt modelId="{31CA9CEE-8819-46C6-9057-D9C406CA0442}" type="parTrans" cxnId="{92B78AB5-AB14-41A0-A36C-8096A8166206}">
      <dgm:prSet/>
      <dgm:spPr/>
      <dgm:t>
        <a:bodyPr/>
        <a:lstStyle/>
        <a:p>
          <a:endParaRPr lang="en-US"/>
        </a:p>
      </dgm:t>
    </dgm:pt>
    <dgm:pt modelId="{0F8E413E-3CE5-4522-A899-E0F4BDDD0756}" type="sibTrans" cxnId="{92B78AB5-AB14-41A0-A36C-8096A8166206}">
      <dgm:prSet/>
      <dgm:spPr/>
      <dgm:t>
        <a:bodyPr/>
        <a:lstStyle/>
        <a:p>
          <a:endParaRPr lang="en-US"/>
        </a:p>
      </dgm:t>
    </dgm:pt>
    <dgm:pt modelId="{1A641772-7867-4BA7-AF85-2FC732FB7EA6}" type="pres">
      <dgm:prSet presAssocID="{99D2FD83-BBA3-4B09-AE2C-9186966202A8}" presName="root" presStyleCnt="0">
        <dgm:presLayoutVars>
          <dgm:dir/>
          <dgm:resizeHandles val="exact"/>
        </dgm:presLayoutVars>
      </dgm:prSet>
      <dgm:spPr/>
    </dgm:pt>
    <dgm:pt modelId="{99612B45-F9A3-4483-B2C7-9891A3EF8998}" type="pres">
      <dgm:prSet presAssocID="{48DF276F-179D-4D69-91EA-D5E4B876F046}" presName="compNode" presStyleCnt="0"/>
      <dgm:spPr/>
    </dgm:pt>
    <dgm:pt modelId="{69731FA5-7825-4049-9464-69758D89D9F3}" type="pres">
      <dgm:prSet presAssocID="{48DF276F-179D-4D69-91EA-D5E4B876F046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tract"/>
        </a:ext>
      </dgm:extLst>
    </dgm:pt>
    <dgm:pt modelId="{E50B6C30-3AE5-4223-A10A-737FAB1E0E62}" type="pres">
      <dgm:prSet presAssocID="{48DF276F-179D-4D69-91EA-D5E4B876F046}" presName="spaceRect" presStyleCnt="0"/>
      <dgm:spPr/>
    </dgm:pt>
    <dgm:pt modelId="{556954A4-4070-4492-BFFB-AA764DFAE629}" type="pres">
      <dgm:prSet presAssocID="{48DF276F-179D-4D69-91EA-D5E4B876F046}" presName="textRect" presStyleLbl="revTx" presStyleIdx="0" presStyleCnt="4">
        <dgm:presLayoutVars>
          <dgm:chMax val="1"/>
          <dgm:chPref val="1"/>
        </dgm:presLayoutVars>
      </dgm:prSet>
      <dgm:spPr/>
    </dgm:pt>
    <dgm:pt modelId="{49F5308A-7987-42D4-88E8-867221A5A9E9}" type="pres">
      <dgm:prSet presAssocID="{3C07B627-182F-4063-BA54-E9DE03BC42B0}" presName="sibTrans" presStyleCnt="0"/>
      <dgm:spPr/>
    </dgm:pt>
    <dgm:pt modelId="{F001B71F-CDBA-4030-BD3D-D363AA856300}" type="pres">
      <dgm:prSet presAssocID="{90BA284B-85D4-4550-BE1D-D16314EE3EA2}" presName="compNode" presStyleCnt="0"/>
      <dgm:spPr/>
    </dgm:pt>
    <dgm:pt modelId="{BBDED28A-BD1B-48FA-8F1E-22B8D2FB1D9C}" type="pres">
      <dgm:prSet presAssocID="{90BA284B-85D4-4550-BE1D-D16314EE3EA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B78E3078-5648-4268-8372-5E81328D2214}" type="pres">
      <dgm:prSet presAssocID="{90BA284B-85D4-4550-BE1D-D16314EE3EA2}" presName="spaceRect" presStyleCnt="0"/>
      <dgm:spPr/>
    </dgm:pt>
    <dgm:pt modelId="{3AA291BC-D5CF-46BF-A481-239B9EA26BF1}" type="pres">
      <dgm:prSet presAssocID="{90BA284B-85D4-4550-BE1D-D16314EE3EA2}" presName="textRect" presStyleLbl="revTx" presStyleIdx="1" presStyleCnt="4">
        <dgm:presLayoutVars>
          <dgm:chMax val="1"/>
          <dgm:chPref val="1"/>
        </dgm:presLayoutVars>
      </dgm:prSet>
      <dgm:spPr/>
    </dgm:pt>
    <dgm:pt modelId="{4AF1CD6D-5E03-44BC-8D98-425FCFFB08AC}" type="pres">
      <dgm:prSet presAssocID="{F5ACD469-30E8-4D4F-AFA1-7E1A497F3914}" presName="sibTrans" presStyleCnt="0"/>
      <dgm:spPr/>
    </dgm:pt>
    <dgm:pt modelId="{ED4E1D2F-F5D7-4FB6-925B-4F4F705B31C0}" type="pres">
      <dgm:prSet presAssocID="{CF2FBF5D-E943-4CEF-8082-4DC4F8EE0B0B}" presName="compNode" presStyleCnt="0"/>
      <dgm:spPr/>
    </dgm:pt>
    <dgm:pt modelId="{58A47DA7-8415-4880-8BC8-D4E9A1461173}" type="pres">
      <dgm:prSet presAssocID="{CF2FBF5D-E943-4CEF-8082-4DC4F8EE0B0B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ggy Bank"/>
        </a:ext>
      </dgm:extLst>
    </dgm:pt>
    <dgm:pt modelId="{7F7A1AB8-4180-429A-BFFF-8AB6759BE81D}" type="pres">
      <dgm:prSet presAssocID="{CF2FBF5D-E943-4CEF-8082-4DC4F8EE0B0B}" presName="spaceRect" presStyleCnt="0"/>
      <dgm:spPr/>
    </dgm:pt>
    <dgm:pt modelId="{ABB0F05F-54DD-4DFC-81E6-4EC979D9AB9B}" type="pres">
      <dgm:prSet presAssocID="{CF2FBF5D-E943-4CEF-8082-4DC4F8EE0B0B}" presName="textRect" presStyleLbl="revTx" presStyleIdx="2" presStyleCnt="4">
        <dgm:presLayoutVars>
          <dgm:chMax val="1"/>
          <dgm:chPref val="1"/>
        </dgm:presLayoutVars>
      </dgm:prSet>
      <dgm:spPr/>
    </dgm:pt>
    <dgm:pt modelId="{B0BB00C8-AABB-44B9-B870-A52086C566FD}" type="pres">
      <dgm:prSet presAssocID="{9D39CAC4-F684-4273-BAFF-9010264900C7}" presName="sibTrans" presStyleCnt="0"/>
      <dgm:spPr/>
    </dgm:pt>
    <dgm:pt modelId="{6B91A457-604D-49A7-BDAF-BC7C5B938868}" type="pres">
      <dgm:prSet presAssocID="{3C436D9B-801D-47BF-B118-396A6CD922EF}" presName="compNode" presStyleCnt="0"/>
      <dgm:spPr/>
    </dgm:pt>
    <dgm:pt modelId="{D2D28EFB-A090-4278-BCAD-C9B97047021B}" type="pres">
      <dgm:prSet presAssocID="{3C436D9B-801D-47BF-B118-396A6CD922EF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ike"/>
        </a:ext>
      </dgm:extLst>
    </dgm:pt>
    <dgm:pt modelId="{E4912C0B-7EDA-443C-9ADC-F926DD0C8FE1}" type="pres">
      <dgm:prSet presAssocID="{3C436D9B-801D-47BF-B118-396A6CD922EF}" presName="spaceRect" presStyleCnt="0"/>
      <dgm:spPr/>
    </dgm:pt>
    <dgm:pt modelId="{648064A6-4C1C-4DC6-8D6B-36A28981ADBF}" type="pres">
      <dgm:prSet presAssocID="{3C436D9B-801D-47BF-B118-396A6CD922EF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965B9A04-157C-4192-BC2A-FB506DDB6995}" type="presOf" srcId="{CF2FBF5D-E943-4CEF-8082-4DC4F8EE0B0B}" destId="{ABB0F05F-54DD-4DFC-81E6-4EC979D9AB9B}" srcOrd="0" destOrd="0" presId="urn:microsoft.com/office/officeart/2018/2/layout/IconLabelList"/>
    <dgm:cxn modelId="{45053920-3078-451C-9EBA-EA9064DE2643}" type="presOf" srcId="{90BA284B-85D4-4550-BE1D-D16314EE3EA2}" destId="{3AA291BC-D5CF-46BF-A481-239B9EA26BF1}" srcOrd="0" destOrd="0" presId="urn:microsoft.com/office/officeart/2018/2/layout/IconLabelList"/>
    <dgm:cxn modelId="{754FF03C-B548-49DD-B058-33B29E9A0E50}" type="presOf" srcId="{99D2FD83-BBA3-4B09-AE2C-9186966202A8}" destId="{1A641772-7867-4BA7-AF85-2FC732FB7EA6}" srcOrd="0" destOrd="0" presId="urn:microsoft.com/office/officeart/2018/2/layout/IconLabelList"/>
    <dgm:cxn modelId="{6ECC85A4-CE41-4D15-951C-1A0633DE7919}" srcId="{99D2FD83-BBA3-4B09-AE2C-9186966202A8}" destId="{90BA284B-85D4-4550-BE1D-D16314EE3EA2}" srcOrd="1" destOrd="0" parTransId="{3626DB5C-50EB-41E6-A1EB-2E2A7C6DA288}" sibTransId="{F5ACD469-30E8-4D4F-AFA1-7E1A497F3914}"/>
    <dgm:cxn modelId="{C5F0F1A9-1FD0-4261-A023-7A54F60E05F8}" type="presOf" srcId="{48DF276F-179D-4D69-91EA-D5E4B876F046}" destId="{556954A4-4070-4492-BFFB-AA764DFAE629}" srcOrd="0" destOrd="0" presId="urn:microsoft.com/office/officeart/2018/2/layout/IconLabelList"/>
    <dgm:cxn modelId="{92B78AB5-AB14-41A0-A36C-8096A8166206}" srcId="{99D2FD83-BBA3-4B09-AE2C-9186966202A8}" destId="{3C436D9B-801D-47BF-B118-396A6CD922EF}" srcOrd="3" destOrd="0" parTransId="{31CA9CEE-8819-46C6-9057-D9C406CA0442}" sibTransId="{0F8E413E-3CE5-4522-A899-E0F4BDDD0756}"/>
    <dgm:cxn modelId="{01C2EBBC-17E9-4C3B-9DED-9B491CD258B5}" srcId="{99D2FD83-BBA3-4B09-AE2C-9186966202A8}" destId="{CF2FBF5D-E943-4CEF-8082-4DC4F8EE0B0B}" srcOrd="2" destOrd="0" parTransId="{9FDCA268-5167-408F-B99F-BA03EFA2659F}" sibTransId="{9D39CAC4-F684-4273-BAFF-9010264900C7}"/>
    <dgm:cxn modelId="{6BADDCD1-AD8F-4EF5-9DB7-D87651D44F72}" srcId="{99D2FD83-BBA3-4B09-AE2C-9186966202A8}" destId="{48DF276F-179D-4D69-91EA-D5E4B876F046}" srcOrd="0" destOrd="0" parTransId="{E019BB58-AE67-4E36-B1A4-BF1D5C217EBB}" sibTransId="{3C07B627-182F-4063-BA54-E9DE03BC42B0}"/>
    <dgm:cxn modelId="{822195F1-337C-4D77-9294-DDEAB107B733}" type="presOf" srcId="{3C436D9B-801D-47BF-B118-396A6CD922EF}" destId="{648064A6-4C1C-4DC6-8D6B-36A28981ADBF}" srcOrd="0" destOrd="0" presId="urn:microsoft.com/office/officeart/2018/2/layout/IconLabelList"/>
    <dgm:cxn modelId="{77BB947F-16B3-475B-A0B8-E33B562F174A}" type="presParOf" srcId="{1A641772-7867-4BA7-AF85-2FC732FB7EA6}" destId="{99612B45-F9A3-4483-B2C7-9891A3EF8998}" srcOrd="0" destOrd="0" presId="urn:microsoft.com/office/officeart/2018/2/layout/IconLabelList"/>
    <dgm:cxn modelId="{9D2B8491-3856-4D27-9679-2366856B1AFD}" type="presParOf" srcId="{99612B45-F9A3-4483-B2C7-9891A3EF8998}" destId="{69731FA5-7825-4049-9464-69758D89D9F3}" srcOrd="0" destOrd="0" presId="urn:microsoft.com/office/officeart/2018/2/layout/IconLabelList"/>
    <dgm:cxn modelId="{9ADEB612-D9C7-4E4F-8B6A-FB6BAFD542E7}" type="presParOf" srcId="{99612B45-F9A3-4483-B2C7-9891A3EF8998}" destId="{E50B6C30-3AE5-4223-A10A-737FAB1E0E62}" srcOrd="1" destOrd="0" presId="urn:microsoft.com/office/officeart/2018/2/layout/IconLabelList"/>
    <dgm:cxn modelId="{3032361F-9197-4FD7-9464-6B01796728B7}" type="presParOf" srcId="{99612B45-F9A3-4483-B2C7-9891A3EF8998}" destId="{556954A4-4070-4492-BFFB-AA764DFAE629}" srcOrd="2" destOrd="0" presId="urn:microsoft.com/office/officeart/2018/2/layout/IconLabelList"/>
    <dgm:cxn modelId="{08EAD073-65F7-4341-8D74-5843AFF25323}" type="presParOf" srcId="{1A641772-7867-4BA7-AF85-2FC732FB7EA6}" destId="{49F5308A-7987-42D4-88E8-867221A5A9E9}" srcOrd="1" destOrd="0" presId="urn:microsoft.com/office/officeart/2018/2/layout/IconLabelList"/>
    <dgm:cxn modelId="{982891EB-FAC7-4686-BC91-13003520D114}" type="presParOf" srcId="{1A641772-7867-4BA7-AF85-2FC732FB7EA6}" destId="{F001B71F-CDBA-4030-BD3D-D363AA856300}" srcOrd="2" destOrd="0" presId="urn:microsoft.com/office/officeart/2018/2/layout/IconLabelList"/>
    <dgm:cxn modelId="{823ECC9A-6526-4657-945B-428AACDB0F2E}" type="presParOf" srcId="{F001B71F-CDBA-4030-BD3D-D363AA856300}" destId="{BBDED28A-BD1B-48FA-8F1E-22B8D2FB1D9C}" srcOrd="0" destOrd="0" presId="urn:microsoft.com/office/officeart/2018/2/layout/IconLabelList"/>
    <dgm:cxn modelId="{331FFCED-2A6E-43F3-9E33-E350242947EB}" type="presParOf" srcId="{F001B71F-CDBA-4030-BD3D-D363AA856300}" destId="{B78E3078-5648-4268-8372-5E81328D2214}" srcOrd="1" destOrd="0" presId="urn:microsoft.com/office/officeart/2018/2/layout/IconLabelList"/>
    <dgm:cxn modelId="{DAF3E42F-62E2-430A-9745-C498603E451E}" type="presParOf" srcId="{F001B71F-CDBA-4030-BD3D-D363AA856300}" destId="{3AA291BC-D5CF-46BF-A481-239B9EA26BF1}" srcOrd="2" destOrd="0" presId="urn:microsoft.com/office/officeart/2018/2/layout/IconLabelList"/>
    <dgm:cxn modelId="{34DE9A6F-393F-4C51-ACA3-A959E3E42215}" type="presParOf" srcId="{1A641772-7867-4BA7-AF85-2FC732FB7EA6}" destId="{4AF1CD6D-5E03-44BC-8D98-425FCFFB08AC}" srcOrd="3" destOrd="0" presId="urn:microsoft.com/office/officeart/2018/2/layout/IconLabelList"/>
    <dgm:cxn modelId="{82CFDC85-DF2F-4B82-9008-87656554F705}" type="presParOf" srcId="{1A641772-7867-4BA7-AF85-2FC732FB7EA6}" destId="{ED4E1D2F-F5D7-4FB6-925B-4F4F705B31C0}" srcOrd="4" destOrd="0" presId="urn:microsoft.com/office/officeart/2018/2/layout/IconLabelList"/>
    <dgm:cxn modelId="{BF41E4C5-C5E8-451D-A7FC-28B423F940F9}" type="presParOf" srcId="{ED4E1D2F-F5D7-4FB6-925B-4F4F705B31C0}" destId="{58A47DA7-8415-4880-8BC8-D4E9A1461173}" srcOrd="0" destOrd="0" presId="urn:microsoft.com/office/officeart/2018/2/layout/IconLabelList"/>
    <dgm:cxn modelId="{A99340EC-9977-4531-A11A-F33709FD5589}" type="presParOf" srcId="{ED4E1D2F-F5D7-4FB6-925B-4F4F705B31C0}" destId="{7F7A1AB8-4180-429A-BFFF-8AB6759BE81D}" srcOrd="1" destOrd="0" presId="urn:microsoft.com/office/officeart/2018/2/layout/IconLabelList"/>
    <dgm:cxn modelId="{9310B2FE-B10E-4B9F-B41F-2A87ABE8B42C}" type="presParOf" srcId="{ED4E1D2F-F5D7-4FB6-925B-4F4F705B31C0}" destId="{ABB0F05F-54DD-4DFC-81E6-4EC979D9AB9B}" srcOrd="2" destOrd="0" presId="urn:microsoft.com/office/officeart/2018/2/layout/IconLabelList"/>
    <dgm:cxn modelId="{C56900BA-E36B-462B-8CAF-8D653C56CC0F}" type="presParOf" srcId="{1A641772-7867-4BA7-AF85-2FC732FB7EA6}" destId="{B0BB00C8-AABB-44B9-B870-A52086C566FD}" srcOrd="5" destOrd="0" presId="urn:microsoft.com/office/officeart/2018/2/layout/IconLabelList"/>
    <dgm:cxn modelId="{7310685F-13C3-405D-B073-3ADFD7812C20}" type="presParOf" srcId="{1A641772-7867-4BA7-AF85-2FC732FB7EA6}" destId="{6B91A457-604D-49A7-BDAF-BC7C5B938868}" srcOrd="6" destOrd="0" presId="urn:microsoft.com/office/officeart/2018/2/layout/IconLabelList"/>
    <dgm:cxn modelId="{555371FB-3C3F-4A86-A9B3-4699159CE208}" type="presParOf" srcId="{6B91A457-604D-49A7-BDAF-BC7C5B938868}" destId="{D2D28EFB-A090-4278-BCAD-C9B97047021B}" srcOrd="0" destOrd="0" presId="urn:microsoft.com/office/officeart/2018/2/layout/IconLabelList"/>
    <dgm:cxn modelId="{B348F6CF-4BBD-4AAE-A3F1-8E5A5677D6E8}" type="presParOf" srcId="{6B91A457-604D-49A7-BDAF-BC7C5B938868}" destId="{E4912C0B-7EDA-443C-9ADC-F926DD0C8FE1}" srcOrd="1" destOrd="0" presId="urn:microsoft.com/office/officeart/2018/2/layout/IconLabelList"/>
    <dgm:cxn modelId="{BE448740-95C8-475F-8097-746562E21FEA}" type="presParOf" srcId="{6B91A457-604D-49A7-BDAF-BC7C5B938868}" destId="{648064A6-4C1C-4DC6-8D6B-36A28981ADBF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47B7F7-D154-EF4F-9096-A77A7D6CAC47}">
      <dsp:nvSpPr>
        <dsp:cNvPr id="0" name=""/>
        <dsp:cNvSpPr/>
      </dsp:nvSpPr>
      <dsp:spPr>
        <a:xfrm>
          <a:off x="0" y="15803"/>
          <a:ext cx="4435078" cy="14929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To help you understand the present and future planning issues and concerns all families must address.</a:t>
          </a:r>
          <a:endParaRPr lang="en-US" sz="2200" kern="1200"/>
        </a:p>
      </dsp:txBody>
      <dsp:txXfrm>
        <a:off x="72878" y="88681"/>
        <a:ext cx="4289322" cy="1347164"/>
      </dsp:txXfrm>
    </dsp:sp>
    <dsp:sp modelId="{D9DF2401-B7F4-C049-A84E-B586698D6BAD}">
      <dsp:nvSpPr>
        <dsp:cNvPr id="0" name=""/>
        <dsp:cNvSpPr/>
      </dsp:nvSpPr>
      <dsp:spPr>
        <a:xfrm>
          <a:off x="0" y="1572083"/>
          <a:ext cx="4435078" cy="1492920"/>
        </a:xfrm>
        <a:prstGeom prst="roundRect">
          <a:avLst/>
        </a:prstGeom>
        <a:gradFill rotWithShape="0">
          <a:gsLst>
            <a:gs pos="0">
              <a:schemeClr val="accent2">
                <a:hueOff val="-1696488"/>
                <a:satOff val="5592"/>
                <a:lumOff val="5981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1696488"/>
                <a:satOff val="5592"/>
                <a:lumOff val="5981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1696488"/>
                <a:satOff val="5592"/>
                <a:lumOff val="5981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To provide you with information, resources and the tools to prepare a plan.</a:t>
          </a:r>
          <a:endParaRPr lang="en-US" sz="2200" kern="1200"/>
        </a:p>
      </dsp:txBody>
      <dsp:txXfrm>
        <a:off x="72878" y="1644961"/>
        <a:ext cx="4289322" cy="1347164"/>
      </dsp:txXfrm>
    </dsp:sp>
    <dsp:sp modelId="{0F839401-4481-8A4F-8B33-60057FFB0E36}">
      <dsp:nvSpPr>
        <dsp:cNvPr id="0" name=""/>
        <dsp:cNvSpPr/>
      </dsp:nvSpPr>
      <dsp:spPr>
        <a:xfrm>
          <a:off x="0" y="3128364"/>
          <a:ext cx="4435078" cy="1492920"/>
        </a:xfrm>
        <a:prstGeom prst="roundRect">
          <a:avLst/>
        </a:prstGeom>
        <a:gradFill rotWithShape="0">
          <a:gsLst>
            <a:gs pos="0">
              <a:schemeClr val="accent2">
                <a:hueOff val="-3392975"/>
                <a:satOff val="11185"/>
                <a:lumOff val="11961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3392975"/>
                <a:satOff val="11185"/>
                <a:lumOff val="11961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3392975"/>
                <a:satOff val="11185"/>
                <a:lumOff val="11961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To assist in overcoming the obstacles and make the process simple, affordable and finished in a few hours time.</a:t>
          </a:r>
          <a:endParaRPr lang="en-US" sz="2200" kern="1200"/>
        </a:p>
      </dsp:txBody>
      <dsp:txXfrm>
        <a:off x="72878" y="3201242"/>
        <a:ext cx="4289322" cy="13471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D043F6-16F1-DA41-9414-A7D5DF228B98}">
      <dsp:nvSpPr>
        <dsp:cNvPr id="0" name=""/>
        <dsp:cNvSpPr/>
      </dsp:nvSpPr>
      <dsp:spPr>
        <a:xfrm>
          <a:off x="2110" y="187413"/>
          <a:ext cx="1674200" cy="100452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Process is too emotional and confusing</a:t>
          </a:r>
          <a:endParaRPr lang="en-US" sz="1300" kern="1200"/>
        </a:p>
      </dsp:txBody>
      <dsp:txXfrm>
        <a:off x="2110" y="187413"/>
        <a:ext cx="1674200" cy="1004520"/>
      </dsp:txXfrm>
    </dsp:sp>
    <dsp:sp modelId="{60317BB7-6FEC-B24B-9778-325D00F1FBE4}">
      <dsp:nvSpPr>
        <dsp:cNvPr id="0" name=""/>
        <dsp:cNvSpPr/>
      </dsp:nvSpPr>
      <dsp:spPr>
        <a:xfrm>
          <a:off x="1843730" y="187413"/>
          <a:ext cx="1674200" cy="100452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Hoping their loved one will be cured</a:t>
          </a:r>
          <a:endParaRPr lang="en-US" sz="1300" kern="1200"/>
        </a:p>
      </dsp:txBody>
      <dsp:txXfrm>
        <a:off x="1843730" y="187413"/>
        <a:ext cx="1674200" cy="1004520"/>
      </dsp:txXfrm>
    </dsp:sp>
    <dsp:sp modelId="{16A4D268-A605-E546-97E1-E06EE7A8E898}">
      <dsp:nvSpPr>
        <dsp:cNvPr id="0" name=""/>
        <dsp:cNvSpPr/>
      </dsp:nvSpPr>
      <dsp:spPr>
        <a:xfrm>
          <a:off x="3685350" y="187413"/>
          <a:ext cx="1674200" cy="100452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Their child is too young</a:t>
          </a:r>
          <a:endParaRPr lang="en-US" sz="1300" kern="1200"/>
        </a:p>
      </dsp:txBody>
      <dsp:txXfrm>
        <a:off x="3685350" y="187413"/>
        <a:ext cx="1674200" cy="1004520"/>
      </dsp:txXfrm>
    </dsp:sp>
    <dsp:sp modelId="{8070E606-D383-0643-BB7B-4C92B54BFB86}">
      <dsp:nvSpPr>
        <dsp:cNvPr id="0" name=""/>
        <dsp:cNvSpPr/>
      </dsp:nvSpPr>
      <dsp:spPr>
        <a:xfrm>
          <a:off x="5526970" y="187413"/>
          <a:ext cx="1674200" cy="100452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Concerned about funds in the trust if they are not needed in the future</a:t>
          </a:r>
          <a:endParaRPr lang="en-US" sz="1300" kern="1200"/>
        </a:p>
      </dsp:txBody>
      <dsp:txXfrm>
        <a:off x="5526970" y="187413"/>
        <a:ext cx="1674200" cy="1004520"/>
      </dsp:txXfrm>
    </dsp:sp>
    <dsp:sp modelId="{B5E9C19A-B2B3-5B4C-8336-41A57EBFD898}">
      <dsp:nvSpPr>
        <dsp:cNvPr id="0" name=""/>
        <dsp:cNvSpPr/>
      </dsp:nvSpPr>
      <dsp:spPr>
        <a:xfrm>
          <a:off x="2110" y="1359353"/>
          <a:ext cx="1674200" cy="100452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Don’t have a step-by-step method to begin</a:t>
          </a:r>
          <a:endParaRPr lang="en-US" sz="1300" kern="1200"/>
        </a:p>
      </dsp:txBody>
      <dsp:txXfrm>
        <a:off x="2110" y="1359353"/>
        <a:ext cx="1674200" cy="1004520"/>
      </dsp:txXfrm>
    </dsp:sp>
    <dsp:sp modelId="{D34ABFCF-068E-4642-9EBE-84BD34E54FB9}">
      <dsp:nvSpPr>
        <dsp:cNvPr id="0" name=""/>
        <dsp:cNvSpPr/>
      </dsp:nvSpPr>
      <dsp:spPr>
        <a:xfrm>
          <a:off x="1843730" y="1359353"/>
          <a:ext cx="1674200" cy="100452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Can’t find qualified attorneys &amp; advisors</a:t>
          </a:r>
          <a:endParaRPr lang="en-US" sz="1300" kern="1200"/>
        </a:p>
      </dsp:txBody>
      <dsp:txXfrm>
        <a:off x="1843730" y="1359353"/>
        <a:ext cx="1674200" cy="1004520"/>
      </dsp:txXfrm>
    </dsp:sp>
    <dsp:sp modelId="{1AD7FA8A-65D8-014B-901B-EE12615C41D9}">
      <dsp:nvSpPr>
        <dsp:cNvPr id="0" name=""/>
        <dsp:cNvSpPr/>
      </dsp:nvSpPr>
      <dsp:spPr>
        <a:xfrm>
          <a:off x="3685350" y="1359353"/>
          <a:ext cx="1674200" cy="100452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Not enough time to do all the necessary research</a:t>
          </a:r>
          <a:endParaRPr lang="en-US" sz="1300" kern="1200"/>
        </a:p>
      </dsp:txBody>
      <dsp:txXfrm>
        <a:off x="3685350" y="1359353"/>
        <a:ext cx="1674200" cy="1004520"/>
      </dsp:txXfrm>
    </dsp:sp>
    <dsp:sp modelId="{303CA825-A303-EA45-A6F5-6F2173A45383}">
      <dsp:nvSpPr>
        <dsp:cNvPr id="0" name=""/>
        <dsp:cNvSpPr/>
      </dsp:nvSpPr>
      <dsp:spPr>
        <a:xfrm>
          <a:off x="5526970" y="1359353"/>
          <a:ext cx="1674200" cy="100452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Have concerns about the costs</a:t>
          </a:r>
          <a:endParaRPr lang="en-US" sz="1300" kern="1200"/>
        </a:p>
      </dsp:txBody>
      <dsp:txXfrm>
        <a:off x="5526970" y="1359353"/>
        <a:ext cx="1674200" cy="1004520"/>
      </dsp:txXfrm>
    </dsp:sp>
    <dsp:sp modelId="{2B2A41E3-442E-DB4F-B9E2-D72AB31B514F}">
      <dsp:nvSpPr>
        <dsp:cNvPr id="0" name=""/>
        <dsp:cNvSpPr/>
      </dsp:nvSpPr>
      <dsp:spPr>
        <a:xfrm>
          <a:off x="1843730" y="2531293"/>
          <a:ext cx="1674200" cy="100452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Waiting to see if they will need a trust</a:t>
          </a:r>
          <a:endParaRPr lang="en-US" sz="1300" kern="1200"/>
        </a:p>
      </dsp:txBody>
      <dsp:txXfrm>
        <a:off x="1843730" y="2531293"/>
        <a:ext cx="1674200" cy="1004520"/>
      </dsp:txXfrm>
    </dsp:sp>
    <dsp:sp modelId="{BCCB4040-4800-0F42-9457-250F157617A1}">
      <dsp:nvSpPr>
        <dsp:cNvPr id="0" name=""/>
        <dsp:cNvSpPr/>
      </dsp:nvSpPr>
      <dsp:spPr>
        <a:xfrm>
          <a:off x="3685350" y="2531293"/>
          <a:ext cx="1674200" cy="100452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Estate is not large enough</a:t>
          </a:r>
          <a:endParaRPr lang="en-US" sz="1300" kern="1200"/>
        </a:p>
      </dsp:txBody>
      <dsp:txXfrm>
        <a:off x="3685350" y="2531293"/>
        <a:ext cx="1674200" cy="10045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731FA5-7825-4049-9464-69758D89D9F3}">
      <dsp:nvSpPr>
        <dsp:cNvPr id="0" name=""/>
        <dsp:cNvSpPr/>
      </dsp:nvSpPr>
      <dsp:spPr>
        <a:xfrm>
          <a:off x="688132" y="237969"/>
          <a:ext cx="847055" cy="84705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6954A4-4070-4492-BFFB-AA764DFAE629}">
      <dsp:nvSpPr>
        <dsp:cNvPr id="0" name=""/>
        <dsp:cNvSpPr/>
      </dsp:nvSpPr>
      <dsp:spPr>
        <a:xfrm>
          <a:off x="170487" y="1363250"/>
          <a:ext cx="188234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i="1" kern="1200" dirty="0"/>
            <a:t>Legal</a:t>
          </a:r>
          <a:endParaRPr lang="en-US" sz="1900" kern="1200" dirty="0"/>
        </a:p>
      </dsp:txBody>
      <dsp:txXfrm>
        <a:off x="170487" y="1363250"/>
        <a:ext cx="1882346" cy="720000"/>
      </dsp:txXfrm>
    </dsp:sp>
    <dsp:sp modelId="{BBDED28A-BD1B-48FA-8F1E-22B8D2FB1D9C}">
      <dsp:nvSpPr>
        <dsp:cNvPr id="0" name=""/>
        <dsp:cNvSpPr/>
      </dsp:nvSpPr>
      <dsp:spPr>
        <a:xfrm>
          <a:off x="2899889" y="237969"/>
          <a:ext cx="847055" cy="84705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A291BC-D5CF-46BF-A481-239B9EA26BF1}">
      <dsp:nvSpPr>
        <dsp:cNvPr id="0" name=""/>
        <dsp:cNvSpPr/>
      </dsp:nvSpPr>
      <dsp:spPr>
        <a:xfrm>
          <a:off x="2382244" y="1363250"/>
          <a:ext cx="188234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i="1" kern="1200" dirty="0"/>
            <a:t>Government Entitlements</a:t>
          </a:r>
          <a:endParaRPr lang="en-US" sz="1900" kern="1200" dirty="0"/>
        </a:p>
      </dsp:txBody>
      <dsp:txXfrm>
        <a:off x="2382244" y="1363250"/>
        <a:ext cx="1882346" cy="720000"/>
      </dsp:txXfrm>
    </dsp:sp>
    <dsp:sp modelId="{58A47DA7-8415-4880-8BC8-D4E9A1461173}">
      <dsp:nvSpPr>
        <dsp:cNvPr id="0" name=""/>
        <dsp:cNvSpPr/>
      </dsp:nvSpPr>
      <dsp:spPr>
        <a:xfrm>
          <a:off x="688132" y="2553837"/>
          <a:ext cx="847055" cy="84705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B0F05F-54DD-4DFC-81E6-4EC979D9AB9B}">
      <dsp:nvSpPr>
        <dsp:cNvPr id="0" name=""/>
        <dsp:cNvSpPr/>
      </dsp:nvSpPr>
      <dsp:spPr>
        <a:xfrm>
          <a:off x="170487" y="3679118"/>
          <a:ext cx="188234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i="1" kern="1200"/>
            <a:t>Financial &amp; Budgetary Needs</a:t>
          </a:r>
          <a:endParaRPr lang="en-US" sz="1900" kern="1200"/>
        </a:p>
      </dsp:txBody>
      <dsp:txXfrm>
        <a:off x="170487" y="3679118"/>
        <a:ext cx="1882346" cy="720000"/>
      </dsp:txXfrm>
    </dsp:sp>
    <dsp:sp modelId="{D2D28EFB-A090-4278-BCAD-C9B97047021B}">
      <dsp:nvSpPr>
        <dsp:cNvPr id="0" name=""/>
        <dsp:cNvSpPr/>
      </dsp:nvSpPr>
      <dsp:spPr>
        <a:xfrm>
          <a:off x="2899889" y="2553837"/>
          <a:ext cx="847055" cy="84705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8064A6-4C1C-4DC6-8D6B-36A28981ADBF}">
      <dsp:nvSpPr>
        <dsp:cNvPr id="0" name=""/>
        <dsp:cNvSpPr/>
      </dsp:nvSpPr>
      <dsp:spPr>
        <a:xfrm>
          <a:off x="2382244" y="3679118"/>
          <a:ext cx="188234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i="1" kern="1200"/>
            <a:t>Lifestyle</a:t>
          </a:r>
          <a:endParaRPr lang="en-US" sz="1900" kern="1200"/>
        </a:p>
      </dsp:txBody>
      <dsp:txXfrm>
        <a:off x="2382244" y="3679118"/>
        <a:ext cx="1882346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4A17B9-6D76-49FA-80F4-2B827A5D275F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526289-B625-47C0-AD96-12D854C5B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870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will happen if you do not make it home from this workshop? Who will be there to care for your loved ones? Who needs to be contacted first?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526289-B625-47C0-AD96-12D854C5BD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055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30CE4B3-E464-2046-B55E-7A66FA1794A5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0010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DD54-4867-3B43-A06B-1B1E19DD1ED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6028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542FD-7529-2144-9561-4B9AA88E7085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5026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250A7-CAD6-D043-A9BB-D659663DED4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9203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4AD7C-177A-5640-A506-D75D44EEA228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5876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32380-9BA2-BA40-9D22-7DAA0076FEB9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51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A62F6-78A0-9340-8B9E-C4664EE308D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6381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FFBAA-69B4-C843-B0F0-2DCE6B119D7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5562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A3CDF-33AE-B84B-9F0A-C5FC6B20C3A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9851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0913-4C86-A74F-86DB-97E58220E6A0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920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086F1-ADE4-C241-A4C5-D48F685F0568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0101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855B631C-E0AF-494C-8DDE-D6ED9F8F847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9131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renitassnp.com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renitassnp.com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EAC68-1015-E54F-E8A8-2FE3871EB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651448"/>
            <a:ext cx="6571343" cy="105930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endParaRPr lang="en-US" sz="4800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4100" name="Picture 5">
            <a:extLst>
              <a:ext uri="{FF2B5EF4-FFF2-40B4-BE49-F238E27FC236}">
                <a16:creationId xmlns:a16="http://schemas.microsoft.com/office/drawing/2014/main" id="{6F15E850-A71C-939B-0751-1AF5329B30ED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2057400"/>
            <a:ext cx="4267200" cy="1752600"/>
          </a:xfr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85960EC-194F-5131-0577-145DC98DC14B}"/>
              </a:ext>
            </a:extLst>
          </p:cNvPr>
          <p:cNvSpPr txBox="1"/>
          <p:nvPr/>
        </p:nvSpPr>
        <p:spPr>
          <a:xfrm>
            <a:off x="762000" y="3962400"/>
            <a:ext cx="73914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David </a:t>
            </a:r>
            <a:r>
              <a:rPr lang="en-US" altLang="en-US" sz="32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Terk</a:t>
            </a:r>
            <a:r>
              <a:rPr lang="en-US" altLang="en-US" sz="32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– Executive Director</a:t>
            </a:r>
            <a:br>
              <a:rPr lang="en-US" altLang="en-US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</a:br>
            <a:endParaRPr lang="en-US" altLang="en-US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</a:endParaRPr>
          </a:p>
          <a:p>
            <a:r>
              <a:rPr lang="en-US" altLang="en-US" sz="18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www.SerenitasSNP.com</a:t>
            </a:r>
            <a:endParaRPr lang="en-US" altLang="en-US" sz="1800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</a:endParaRPr>
          </a:p>
          <a:p>
            <a:r>
              <a:rPr lang="en-US" altLang="en-US" sz="18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David@SerenitasSNP.com</a:t>
            </a:r>
            <a:endParaRPr lang="en-US" altLang="en-US" sz="1800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</a:endParaRPr>
          </a:p>
          <a:p>
            <a:r>
              <a:rPr lang="en-US" altLang="en-US" sz="18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818-231-6759</a:t>
            </a:r>
          </a:p>
          <a:p>
            <a:endParaRPr lang="en-US" i="1" dirty="0">
              <a:solidFill>
                <a:schemeClr val="hlink"/>
              </a:solidFill>
              <a:latin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>
            <a:extLst>
              <a:ext uri="{FF2B5EF4-FFF2-40B4-BE49-F238E27FC236}">
                <a16:creationId xmlns:a16="http://schemas.microsoft.com/office/drawing/2014/main" id="{A3530A83-CAA0-C0C6-4046-878CDE602E7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1443490" y="457200"/>
            <a:ext cx="6571343" cy="105930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 sz="54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itchFamily="18" charset="0"/>
              </a:rPr>
              <a:t>Financial/Budget Planning</a:t>
            </a:r>
          </a:p>
        </p:txBody>
      </p:sp>
      <p:sp>
        <p:nvSpPr>
          <p:cNvPr id="168964" name="Rectangle 4">
            <a:extLst>
              <a:ext uri="{FF2B5EF4-FFF2-40B4-BE49-F238E27FC236}">
                <a16:creationId xmlns:a16="http://schemas.microsoft.com/office/drawing/2014/main" id="{C3F6645C-B587-90DC-2C67-50DDB0C0DD43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altLang="en-US" sz="5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</a:rPr>
              <a:t>Determine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altLang="en-US" sz="5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</a:rPr>
              <a:t>the realistic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altLang="en-US" sz="5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</a:rPr>
              <a:t>cost of your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altLang="en-US" sz="54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</a:rPr>
              <a:t>plan</a:t>
            </a:r>
          </a:p>
        </p:txBody>
      </p:sp>
      <p:sp>
        <p:nvSpPr>
          <p:cNvPr id="168965" name="Rectangle 5">
            <a:extLst>
              <a:ext uri="{FF2B5EF4-FFF2-40B4-BE49-F238E27FC236}">
                <a16:creationId xmlns:a16="http://schemas.microsoft.com/office/drawing/2014/main" id="{CA9FE361-021B-D2D5-2D6D-9FB4D59A9B9E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eaLnBrk="1" hangingPunct="1">
              <a:defRPr/>
            </a:pPr>
            <a:r>
              <a:rPr lang="en-US" altLang="en-US" sz="32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</a:rPr>
              <a:t>Monthly Budget Needs</a:t>
            </a:r>
          </a:p>
          <a:p>
            <a:pPr eaLnBrk="1" hangingPunct="1">
              <a:defRPr/>
            </a:pPr>
            <a:r>
              <a:rPr lang="en-US" altLang="en-US" sz="32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</a:rPr>
              <a:t>Effects of Inflation</a:t>
            </a:r>
          </a:p>
          <a:p>
            <a:pPr eaLnBrk="1" hangingPunct="1">
              <a:defRPr/>
            </a:pPr>
            <a:r>
              <a:rPr lang="en-US" altLang="en-US" sz="32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</a:rPr>
              <a:t>Rate of Return</a:t>
            </a:r>
          </a:p>
          <a:p>
            <a:pPr eaLnBrk="1" hangingPunct="1">
              <a:defRPr/>
            </a:pPr>
            <a:r>
              <a:rPr lang="en-US" altLang="en-US" sz="32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</a:rPr>
              <a:t>Amount Needed for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en-US" sz="32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</a:rPr>
              <a:t>    Funding Your Plan</a:t>
            </a:r>
          </a:p>
          <a:p>
            <a:pPr eaLnBrk="1" hangingPunct="1"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>
            <a:extLst>
              <a:ext uri="{FF2B5EF4-FFF2-40B4-BE49-F238E27FC236}">
                <a16:creationId xmlns:a16="http://schemas.microsoft.com/office/drawing/2014/main" id="{0899B4DE-FABB-2520-C1D2-64F2106E4E8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1286328" y="342419"/>
            <a:ext cx="6571343" cy="104923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altLang="en-US" sz="50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</a:rPr>
              <a:t>Prepare a Letter of Intent</a:t>
            </a:r>
          </a:p>
        </p:txBody>
      </p:sp>
      <p:sp>
        <p:nvSpPr>
          <p:cNvPr id="169987" name="Rectangle 3">
            <a:extLst>
              <a:ext uri="{FF2B5EF4-FFF2-40B4-BE49-F238E27FC236}">
                <a16:creationId xmlns:a16="http://schemas.microsoft.com/office/drawing/2014/main" id="{014A34CE-A8AF-E065-BD4E-35E8805C1C5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443491" y="1981200"/>
            <a:ext cx="6571342" cy="3048000"/>
          </a:xfrm>
        </p:spPr>
        <p:txBody>
          <a:bodyPr>
            <a:normAutofit/>
          </a:bodyPr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altLang="en-US" sz="36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Your wishes, goals, instructions,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altLang="en-US" sz="36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and care information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altLang="en-US" sz="36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in writing and on video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en-US" altLang="en-US" b="1" dirty="0">
              <a:solidFill>
                <a:schemeClr val="bg2">
                  <a:lumMod val="75000"/>
                </a:schemeClr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>
            <a:extLst>
              <a:ext uri="{FF2B5EF4-FFF2-40B4-BE49-F238E27FC236}">
                <a16:creationId xmlns:a16="http://schemas.microsoft.com/office/drawing/2014/main" id="{1F248B78-C273-A1CC-75FA-62645088EBB7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 sz="72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The Next Step</a:t>
            </a:r>
          </a:p>
        </p:txBody>
      </p:sp>
      <p:sp>
        <p:nvSpPr>
          <p:cNvPr id="206851" name="Rectangle 3">
            <a:extLst>
              <a:ext uri="{FF2B5EF4-FFF2-40B4-BE49-F238E27FC236}">
                <a16:creationId xmlns:a16="http://schemas.microsoft.com/office/drawing/2014/main" id="{915DD978-9333-A020-1B62-A670D743C1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You: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Identify your personal issues and concerns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Address the obstacles to planning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Know the consequences if you do not plan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Now have the knowledge and ability to resolve or eliminate them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Now you know. </a:t>
            </a:r>
            <a:r>
              <a:rPr lang="en-US" altLang="en-US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“No More Excuses!”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US" sz="3400" b="1" i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</a:rPr>
              <a:t>All you need are the tools to fix the problems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>
            <a:extLst>
              <a:ext uri="{FF2B5EF4-FFF2-40B4-BE49-F238E27FC236}">
                <a16:creationId xmlns:a16="http://schemas.microsoft.com/office/drawing/2014/main" id="{1C81350E-8C34-188E-E4C4-D09575F697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4167" y="457200"/>
            <a:ext cx="4267200" cy="1752600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CF7467A-3529-BF9E-08B5-9545DFA817F6}"/>
              </a:ext>
            </a:extLst>
          </p:cNvPr>
          <p:cNvSpPr txBox="1"/>
          <p:nvPr/>
        </p:nvSpPr>
        <p:spPr>
          <a:xfrm>
            <a:off x="4686300" y="677721"/>
            <a:ext cx="444102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>
                <a:solidFill>
                  <a:schemeClr val="accent5">
                    <a:lumMod val="75000"/>
                  </a:schemeClr>
                </a:solidFill>
              </a:rPr>
              <a:t>Comprehensive Special Needs Planning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Legal Planning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Government Benefit Coordination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Budget/Financial Planning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Lifestyle Planning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Conservatorship Filing</a:t>
            </a:r>
          </a:p>
          <a:p>
            <a:r>
              <a:rPr lang="en-US" dirty="0"/>
              <a:t>	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7F4898-E816-17A3-FA22-409B17C9B0E6}"/>
              </a:ext>
            </a:extLst>
          </p:cNvPr>
          <p:cNvSpPr txBox="1"/>
          <p:nvPr/>
        </p:nvSpPr>
        <p:spPr>
          <a:xfrm>
            <a:off x="1676400" y="2336393"/>
            <a:ext cx="6019800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David </a:t>
            </a:r>
            <a:r>
              <a:rPr lang="en-US" altLang="en-US" sz="32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Terk</a:t>
            </a:r>
            <a:r>
              <a:rPr lang="en-US" altLang="en-US" sz="32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 – Executive Director</a:t>
            </a:r>
            <a:br>
              <a:rPr lang="en-US" altLang="en-US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</a:br>
            <a:endParaRPr lang="en-US" altLang="en-US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</a:endParaRPr>
          </a:p>
          <a:p>
            <a:r>
              <a:rPr lang="en-US" altLang="en-US" sz="18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www.SerenitasSNP.com</a:t>
            </a:r>
            <a:endParaRPr lang="en-US" altLang="en-US" sz="1800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</a:endParaRPr>
          </a:p>
          <a:p>
            <a:r>
              <a:rPr lang="en-US" altLang="en-US" sz="1800" i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David@SerenitasSNP.com</a:t>
            </a:r>
            <a:endParaRPr lang="en-US" altLang="en-US" sz="1800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</a:endParaRPr>
          </a:p>
          <a:p>
            <a:r>
              <a:rPr lang="en-US" altLang="en-US" sz="1800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818-231-6759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FA1079F-6D9B-4334-28BE-8DC0D2BAEDA9}"/>
              </a:ext>
            </a:extLst>
          </p:cNvPr>
          <p:cNvSpPr txBox="1"/>
          <p:nvPr/>
        </p:nvSpPr>
        <p:spPr>
          <a:xfrm>
            <a:off x="1676400" y="4876800"/>
            <a:ext cx="5671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SCHEDULE  YOUR COMPLIMENTARY CONSULTATION</a:t>
            </a:r>
          </a:p>
        </p:txBody>
      </p:sp>
    </p:spTree>
    <p:extLst>
      <p:ext uri="{BB962C8B-B14F-4D97-AF65-F5344CB8AC3E}">
        <p14:creationId xmlns:p14="http://schemas.microsoft.com/office/powerpoint/2010/main" val="780847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7" name="Rectangle 11">
            <a:extLst>
              <a:ext uri="{FF2B5EF4-FFF2-40B4-BE49-F238E27FC236}">
                <a16:creationId xmlns:a16="http://schemas.microsoft.com/office/drawing/2014/main" id="{EAC069F9-644B-41E8-0212-312EAB108BD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1088684" y="2303047"/>
            <a:ext cx="2454070" cy="2674198"/>
          </a:xfrm>
        </p:spPr>
        <p:txBody>
          <a:bodyPr anchor="t">
            <a:normAutofit/>
          </a:bodyPr>
          <a:lstStyle/>
          <a:p>
            <a:pPr eaLnBrk="1" hangingPunct="1">
              <a:defRPr/>
            </a:pPr>
            <a:r>
              <a:rPr lang="en-US" altLang="en-US" sz="3000">
                <a:latin typeface="Times New Roman" pitchFamily="18" charset="0"/>
              </a:rPr>
              <a:t>OBJECTIVES</a:t>
            </a:r>
          </a:p>
        </p:txBody>
      </p:sp>
      <p:graphicFrame>
        <p:nvGraphicFramePr>
          <p:cNvPr id="101390" name="Rectangle 12">
            <a:extLst>
              <a:ext uri="{FF2B5EF4-FFF2-40B4-BE49-F238E27FC236}">
                <a16:creationId xmlns:a16="http://schemas.microsoft.com/office/drawing/2014/main" id="{ED26A527-0818-829D-2EF5-123DC8755C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3015362"/>
              </p:ext>
            </p:extLst>
          </p:nvPr>
        </p:nvGraphicFramePr>
        <p:xfrm>
          <a:off x="3856434" y="803275"/>
          <a:ext cx="4435078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>
            <a:extLst>
              <a:ext uri="{FF2B5EF4-FFF2-40B4-BE49-F238E27FC236}">
                <a16:creationId xmlns:a16="http://schemas.microsoft.com/office/drawing/2014/main" id="{451EF8BF-7FBC-05C7-364A-B5BE77A2C1B1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1088684" y="804519"/>
            <a:ext cx="7202456" cy="104923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altLang="en-US">
                <a:latin typeface="Times New Roman" pitchFamily="18" charset="0"/>
              </a:rPr>
              <a:t>Why Families Don’t Have a Plan</a:t>
            </a:r>
          </a:p>
        </p:txBody>
      </p:sp>
      <p:graphicFrame>
        <p:nvGraphicFramePr>
          <p:cNvPr id="117765" name="Rectangle 3">
            <a:extLst>
              <a:ext uri="{FF2B5EF4-FFF2-40B4-BE49-F238E27FC236}">
                <a16:creationId xmlns:a16="http://schemas.microsoft.com/office/drawing/2014/main" id="{79C2AAE3-C1CC-F0C7-71DE-31C0B8B527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0467550"/>
              </p:ext>
            </p:extLst>
          </p:nvPr>
        </p:nvGraphicFramePr>
        <p:xfrm>
          <a:off x="1088231" y="2331497"/>
          <a:ext cx="7203281" cy="3723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>
            <a:extLst>
              <a:ext uri="{FF2B5EF4-FFF2-40B4-BE49-F238E27FC236}">
                <a16:creationId xmlns:a16="http://schemas.microsoft.com/office/drawing/2014/main" id="{F78029B9-DAD5-CA36-6BD8-94FB781EBAA0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1143000" y="2091901"/>
            <a:ext cx="2454070" cy="2674198"/>
          </a:xfrm>
        </p:spPr>
        <p:txBody>
          <a:bodyPr anchor="t">
            <a:normAutofit/>
          </a:bodyPr>
          <a:lstStyle/>
          <a:p>
            <a:pPr eaLnBrk="1" hangingPunct="1">
              <a:defRPr/>
            </a:pPr>
            <a:r>
              <a:rPr lang="en-US" altLang="en-US" dirty="0">
                <a:latin typeface="Times New Roman" pitchFamily="18" charset="0"/>
              </a:rPr>
              <a:t>Key Planning Issues</a:t>
            </a:r>
          </a:p>
        </p:txBody>
      </p:sp>
      <p:graphicFrame>
        <p:nvGraphicFramePr>
          <p:cNvPr id="154651" name="Rectangle 3">
            <a:extLst>
              <a:ext uri="{FF2B5EF4-FFF2-40B4-BE49-F238E27FC236}">
                <a16:creationId xmlns:a16="http://schemas.microsoft.com/office/drawing/2014/main" id="{55787A38-DD2A-A35A-3064-E7B8BB6AA0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3680398"/>
              </p:ext>
            </p:extLst>
          </p:nvPr>
        </p:nvGraphicFramePr>
        <p:xfrm>
          <a:off x="3856434" y="803275"/>
          <a:ext cx="4435078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>
            <a:extLst>
              <a:ext uri="{FF2B5EF4-FFF2-40B4-BE49-F238E27FC236}">
                <a16:creationId xmlns:a16="http://schemas.microsoft.com/office/drawing/2014/main" id="{450F1B86-9341-B3C3-7561-E4FC44C594FD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1431086" y="228600"/>
            <a:ext cx="6571343" cy="104923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 sz="66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Special Needs Trust</a:t>
            </a:r>
            <a:endParaRPr lang="en-US" altLang="en-US" sz="4400" dirty="0">
              <a:solidFill>
                <a:schemeClr val="bg2">
                  <a:lumMod val="5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79203" name="Rectangle 3">
            <a:extLst>
              <a:ext uri="{FF2B5EF4-FFF2-40B4-BE49-F238E27FC236}">
                <a16:creationId xmlns:a16="http://schemas.microsoft.com/office/drawing/2014/main" id="{1851D4FD-BC6D-0F7E-D40C-458C6E55320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altLang="en-US" sz="4400" b="1" dirty="0">
                <a:solidFill>
                  <a:schemeClr val="hlink"/>
                </a:solidFill>
                <a:latin typeface="Times New Roman" pitchFamily="18" charset="0"/>
              </a:rPr>
              <a:t>Irrevocable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altLang="en-US" sz="4000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Stand Alone Living Trust</a:t>
            </a:r>
          </a:p>
          <a:p>
            <a:pPr algn="ctr">
              <a:buNone/>
              <a:defRPr/>
            </a:pPr>
            <a:r>
              <a:rPr lang="en-US" altLang="en-US" sz="4000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1</a:t>
            </a:r>
            <a:r>
              <a:rPr lang="en-US" altLang="en-US" sz="4000" b="1" i="1" baseline="300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st</a:t>
            </a:r>
            <a:r>
              <a:rPr lang="en-US" altLang="en-US" sz="4000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 party or 3rd party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altLang="en-US" sz="4000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Testamentary Trust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altLang="en-US" sz="4000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Living Family Trust with SNT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altLang="en-US" sz="4000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</a:rPr>
              <a:t>OBRA 93 SNT / Disability Trust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8" name="Rectangle 4">
            <a:extLst>
              <a:ext uri="{FF2B5EF4-FFF2-40B4-BE49-F238E27FC236}">
                <a16:creationId xmlns:a16="http://schemas.microsoft.com/office/drawing/2014/main" id="{6F4FE3DA-C272-5D03-8B0F-1E80D0CCF665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1452351" y="354287"/>
            <a:ext cx="6571343" cy="105930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 sz="60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Special Needs Trust</a:t>
            </a:r>
          </a:p>
        </p:txBody>
      </p:sp>
      <p:sp>
        <p:nvSpPr>
          <p:cNvPr id="180229" name="Rectangle 5">
            <a:extLst>
              <a:ext uri="{FF2B5EF4-FFF2-40B4-BE49-F238E27FC236}">
                <a16:creationId xmlns:a16="http://schemas.microsoft.com/office/drawing/2014/main" id="{B45F755C-44CB-1E2C-4038-228292E0FD7D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altLang="en-US" sz="3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Key Points</a:t>
            </a:r>
          </a:p>
          <a:p>
            <a:pPr eaLnBrk="1" hangingPunct="1">
              <a:defRPr/>
            </a:pPr>
            <a:r>
              <a:rPr lang="en-US" altLang="en-US" sz="32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Not in person’s name</a:t>
            </a:r>
          </a:p>
          <a:p>
            <a:pPr eaLnBrk="1" hangingPunct="1">
              <a:defRPr/>
            </a:pPr>
            <a:r>
              <a:rPr lang="en-US" altLang="en-US" sz="32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Funds used only for Supplemental Needs</a:t>
            </a:r>
          </a:p>
          <a:p>
            <a:pPr eaLnBrk="1" hangingPunct="1">
              <a:defRPr/>
            </a:pPr>
            <a:r>
              <a:rPr lang="en-US" altLang="en-US" sz="32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Does not belong to the person with special needs</a:t>
            </a:r>
          </a:p>
          <a:p>
            <a:pPr eaLnBrk="1" hangingPunct="1">
              <a:defRPr/>
            </a:pPr>
            <a:r>
              <a:rPr lang="en-US" altLang="en-US" sz="32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Trustee has sole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en-US" sz="32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	discretion in distributing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en-US" sz="32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	funds</a:t>
            </a:r>
          </a:p>
        </p:txBody>
      </p:sp>
      <p:sp>
        <p:nvSpPr>
          <p:cNvPr id="180230" name="Rectangle 6">
            <a:extLst>
              <a:ext uri="{FF2B5EF4-FFF2-40B4-BE49-F238E27FC236}">
                <a16:creationId xmlns:a16="http://schemas.microsoft.com/office/drawing/2014/main" id="{DC9E556C-293E-0ED0-67ED-48FA6CDBE9AE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altLang="en-US" sz="3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Funding Assets</a:t>
            </a:r>
          </a:p>
          <a:p>
            <a:pPr eaLnBrk="1" hangingPunct="1">
              <a:defRPr/>
            </a:pPr>
            <a:r>
              <a:rPr lang="en-US" altLang="en-US" sz="29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Savings</a:t>
            </a:r>
          </a:p>
          <a:p>
            <a:pPr eaLnBrk="1" hangingPunct="1">
              <a:defRPr/>
            </a:pPr>
            <a:r>
              <a:rPr lang="en-US" altLang="en-US" sz="29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Insurance</a:t>
            </a:r>
          </a:p>
          <a:p>
            <a:pPr eaLnBrk="1" hangingPunct="1">
              <a:defRPr/>
            </a:pPr>
            <a:r>
              <a:rPr lang="en-US" altLang="en-US" sz="29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Investments</a:t>
            </a:r>
          </a:p>
          <a:p>
            <a:pPr eaLnBrk="1" hangingPunct="1">
              <a:defRPr/>
            </a:pPr>
            <a:r>
              <a:rPr lang="en-US" altLang="en-US" sz="29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Pensions</a:t>
            </a:r>
          </a:p>
          <a:p>
            <a:pPr eaLnBrk="1" hangingPunct="1">
              <a:defRPr/>
            </a:pPr>
            <a:r>
              <a:rPr lang="en-US" altLang="en-US" sz="29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Real Estate</a:t>
            </a:r>
          </a:p>
          <a:p>
            <a:pPr eaLnBrk="1" hangingPunct="1">
              <a:defRPr/>
            </a:pPr>
            <a:r>
              <a:rPr lang="en-US" altLang="en-US" sz="29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Annuities</a:t>
            </a:r>
          </a:p>
          <a:p>
            <a:pPr eaLnBrk="1" hangingPunct="1">
              <a:defRPr/>
            </a:pPr>
            <a:r>
              <a:rPr lang="en-US" altLang="en-US" sz="29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Personal Property</a:t>
            </a:r>
          </a:p>
          <a:p>
            <a:pPr eaLnBrk="1" hangingPunct="1">
              <a:defRPr/>
            </a:pPr>
            <a:endParaRPr lang="en-US" altLang="en-US" sz="2400" dirty="0"/>
          </a:p>
          <a:p>
            <a:pPr eaLnBrk="1" hangingPunct="1">
              <a:defRPr/>
            </a:pPr>
            <a:endParaRPr lang="en-US" altLang="en-US" sz="2400" dirty="0"/>
          </a:p>
          <a:p>
            <a:pPr eaLnBrk="1" hangingPunct="1">
              <a:defRPr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2" name="Rectangle 4">
            <a:extLst>
              <a:ext uri="{FF2B5EF4-FFF2-40B4-BE49-F238E27FC236}">
                <a16:creationId xmlns:a16="http://schemas.microsoft.com/office/drawing/2014/main" id="{F8EAEEAB-0C13-AD39-EA8A-E3FE3C734036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1439946" y="609600"/>
            <a:ext cx="6571343" cy="105930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 sz="48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</a:rPr>
              <a:t>Comprehensive Life Planning</a:t>
            </a:r>
          </a:p>
        </p:txBody>
      </p:sp>
      <p:sp>
        <p:nvSpPr>
          <p:cNvPr id="155653" name="Rectangle 5">
            <a:extLst>
              <a:ext uri="{FF2B5EF4-FFF2-40B4-BE49-F238E27FC236}">
                <a16:creationId xmlns:a16="http://schemas.microsoft.com/office/drawing/2014/main" id="{1B48C065-C580-336E-5A22-F3B3959281C6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endParaRPr lang="en-US" altLang="en-US" b="1" dirty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Letter of Intent</a:t>
            </a: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Wills</a:t>
            </a: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Living Trust</a:t>
            </a: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Special Needs Trust</a:t>
            </a: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Guardians</a:t>
            </a: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Conservators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en-US" b="1" dirty="0">
              <a:latin typeface="Times New Roman" pitchFamily="18" charset="0"/>
            </a:endParaRPr>
          </a:p>
        </p:txBody>
      </p:sp>
      <p:sp>
        <p:nvSpPr>
          <p:cNvPr id="155654" name="Rectangle 6">
            <a:extLst>
              <a:ext uri="{FF2B5EF4-FFF2-40B4-BE49-F238E27FC236}">
                <a16:creationId xmlns:a16="http://schemas.microsoft.com/office/drawing/2014/main" id="{D8FD5414-0038-5E66-A277-433EE7B0479A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endParaRPr lang="en-US" altLang="en-US" b="1" dirty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Trustees</a:t>
            </a: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Government Agencies</a:t>
            </a: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Government Benefits</a:t>
            </a: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Funding the Trust</a:t>
            </a: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Financial Institutions</a:t>
            </a: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Final Arrangements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>
            <a:extLst>
              <a:ext uri="{FF2B5EF4-FFF2-40B4-BE49-F238E27FC236}">
                <a16:creationId xmlns:a16="http://schemas.microsoft.com/office/drawing/2014/main" id="{A4034E33-0C13-801D-E7C8-F02F6161563F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1447800" y="533400"/>
            <a:ext cx="6571343" cy="104923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 sz="48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</a:rPr>
              <a:t>Special Life Planning Needs</a:t>
            </a:r>
          </a:p>
        </p:txBody>
      </p:sp>
      <p:sp>
        <p:nvSpPr>
          <p:cNvPr id="153603" name="Rectangle 3">
            <a:extLst>
              <a:ext uri="{FF2B5EF4-FFF2-40B4-BE49-F238E27FC236}">
                <a16:creationId xmlns:a16="http://schemas.microsoft.com/office/drawing/2014/main" id="{AA342CDE-6F1C-0F5B-D74C-77F6E7F9C4B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</a:rPr>
              <a:t>Lifetime Supervision and Care</a:t>
            </a: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</a:rPr>
              <a:t>Maintain Government Benefits eligibility</a:t>
            </a: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</a:rPr>
              <a:t>Provide for the person’s supplemental needs</a:t>
            </a: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</a:rPr>
              <a:t>Arrange management of assets</a:t>
            </a: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</a:rPr>
              <a:t>Prepare dignified final arrangements</a:t>
            </a: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</a:rPr>
              <a:t>Avoid family conflict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>
            <a:extLst>
              <a:ext uri="{FF2B5EF4-FFF2-40B4-BE49-F238E27FC236}">
                <a16:creationId xmlns:a16="http://schemas.microsoft.com/office/drawing/2014/main" id="{515B7D40-9430-E44C-D008-D016F54FEBED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1371600" y="69056"/>
            <a:ext cx="7467600" cy="132556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 sz="4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Social Security Government </a:t>
            </a:r>
            <a:br>
              <a:rPr lang="en-US" altLang="en-US" sz="4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</a:br>
            <a:r>
              <a:rPr lang="en-US" altLang="en-US" sz="48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Benefit Entitlements</a:t>
            </a:r>
          </a:p>
        </p:txBody>
      </p:sp>
      <p:sp>
        <p:nvSpPr>
          <p:cNvPr id="176131" name="Rectangle 3">
            <a:extLst>
              <a:ext uri="{FF2B5EF4-FFF2-40B4-BE49-F238E27FC236}">
                <a16:creationId xmlns:a16="http://schemas.microsoft.com/office/drawing/2014/main" id="{3FD62249-A104-C825-851F-42173039F9B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en-US" altLang="en-US" sz="4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SSI 	     </a:t>
            </a:r>
            <a:r>
              <a:rPr lang="en-US" altLang="en-US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(Supplemental Security Income) </a:t>
            </a:r>
            <a:r>
              <a:rPr lang="en-US" altLang="en-US" i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$1207/</a:t>
            </a:r>
            <a:r>
              <a:rPr lang="en-US" altLang="en-US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mo.</a:t>
            </a:r>
          </a:p>
          <a:p>
            <a:pPr eaLnBrk="1" hangingPunct="1">
              <a:defRPr/>
            </a:pPr>
            <a:r>
              <a:rPr lang="en-US" altLang="en-US" sz="4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SSA	     </a:t>
            </a:r>
            <a:r>
              <a:rPr lang="en-US" altLang="en-US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(Survivors Benefit) </a:t>
            </a:r>
            <a:r>
              <a:rPr lang="en-US" altLang="en-US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50%-75% of parents’ benefit D.A.C.</a:t>
            </a:r>
          </a:p>
          <a:p>
            <a:pPr eaLnBrk="1" hangingPunct="1">
              <a:defRPr/>
            </a:pPr>
            <a:r>
              <a:rPr lang="en-US" altLang="en-US" sz="4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SSDI	</a:t>
            </a:r>
            <a:r>
              <a:rPr lang="en-US" altLang="en-US" sz="2800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(</a:t>
            </a:r>
            <a:r>
              <a:rPr lang="en-US" altLang="en-US" sz="2100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Disability Income</a:t>
            </a:r>
            <a:r>
              <a:rPr lang="en-US" altLang="en-US" sz="2800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) </a:t>
            </a:r>
            <a:r>
              <a:rPr lang="en-US" altLang="en-US" sz="2100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Anyone who works</a:t>
            </a:r>
            <a:endParaRPr lang="en-US" altLang="en-US" sz="2100" b="1" i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en-US" altLang="en-US" sz="4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Medicare	</a:t>
            </a:r>
            <a:r>
              <a:rPr lang="en-US" altLang="en-US" sz="21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25 mo. after DAC</a:t>
            </a:r>
          </a:p>
          <a:p>
            <a:pPr eaLnBrk="1" hangingPunct="1">
              <a:defRPr/>
            </a:pPr>
            <a:r>
              <a:rPr lang="en-US" altLang="en-US" sz="4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Medi-Cal </a:t>
            </a:r>
            <a:r>
              <a:rPr lang="en-US" altLang="en-US" sz="21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RC waiver / </a:t>
            </a:r>
            <a:r>
              <a:rPr lang="en-US" altLang="en-US" sz="19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$1 of SSI</a:t>
            </a:r>
            <a:endParaRPr lang="en-US" altLang="en-US" sz="44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2479</TotalTime>
  <Words>523</Words>
  <Application>Microsoft Office PowerPoint</Application>
  <PresentationFormat>On-screen Show (4:3)</PresentationFormat>
  <Paragraphs>112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Arial</vt:lpstr>
      <vt:lpstr>Gill Sans MT</vt:lpstr>
      <vt:lpstr>Times New Roman</vt:lpstr>
      <vt:lpstr>Wingdings</vt:lpstr>
      <vt:lpstr>Gallery</vt:lpstr>
      <vt:lpstr>PowerPoint Presentation</vt:lpstr>
      <vt:lpstr>OBJECTIVES</vt:lpstr>
      <vt:lpstr>Why Families Don’t Have a Plan</vt:lpstr>
      <vt:lpstr>Key Planning Issues</vt:lpstr>
      <vt:lpstr>Special Needs Trust</vt:lpstr>
      <vt:lpstr>Special Needs Trust</vt:lpstr>
      <vt:lpstr>Comprehensive Life Planning</vt:lpstr>
      <vt:lpstr>Special Life Planning Needs</vt:lpstr>
      <vt:lpstr>Social Security Government  Benefit Entitlements</vt:lpstr>
      <vt:lpstr>Financial/Budget Planning</vt:lpstr>
      <vt:lpstr>Prepare a Letter of Intent</vt:lpstr>
      <vt:lpstr>The Next Step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Bart</dc:creator>
  <cp:lastModifiedBy>David Terk</cp:lastModifiedBy>
  <cp:revision>109</cp:revision>
  <dcterms:created xsi:type="dcterms:W3CDTF">2002-05-11T16:14:05Z</dcterms:created>
  <dcterms:modified xsi:type="dcterms:W3CDTF">2026-01-22T18:36:38Z</dcterms:modified>
</cp:coreProperties>
</file>